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73" r:id="rId1"/>
    <p:sldMasterId id="2147483674" r:id="rId2"/>
  </p:sldMasterIdLst>
  <p:notesMasterIdLst>
    <p:notesMasterId r:id="rId7"/>
  </p:notesMasterIdLst>
  <p:handoutMasterIdLst>
    <p:handoutMasterId r:id="rId8"/>
  </p:handoutMasterIdLst>
  <p:sldIdLst>
    <p:sldId id="256" r:id="rId3"/>
    <p:sldId id="449" r:id="rId4"/>
    <p:sldId id="450" r:id="rId5"/>
    <p:sldId id="267" r:id="rId6"/>
  </p:sldIdLst>
  <p:sldSz cx="9144000" cy="6858000" type="screen4x3"/>
  <p:notesSz cx="6797675" cy="9926638"/>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eta Dubrovska" initials="ID" lastIdx="2" clrIdx="0">
    <p:extLst>
      <p:ext uri="{19B8F6BF-5375-455C-9EA6-DF929625EA0E}">
        <p15:presenceInfo xmlns:p15="http://schemas.microsoft.com/office/powerpoint/2012/main" userId="Ineta Dubrovs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38086"/>
    <a:srgbClr val="424456"/>
    <a:srgbClr val="009999"/>
    <a:srgbClr val="FF9999"/>
    <a:srgbClr val="FF3300"/>
    <a:srgbClr val="A1BFC2"/>
    <a:srgbClr val="FFFF99"/>
    <a:srgbClr val="800080"/>
    <a:srgbClr val="9900CC"/>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6" autoAdjust="0"/>
    <p:restoredTop sz="93668" autoAdjust="0"/>
  </p:normalViewPr>
  <p:slideViewPr>
    <p:cSldViewPr>
      <p:cViewPr varScale="1">
        <p:scale>
          <a:sx n="67" d="100"/>
          <a:sy n="67" d="100"/>
        </p:scale>
        <p:origin x="1320" y="56"/>
      </p:cViewPr>
      <p:guideLst>
        <p:guide orient="horz" pos="2160"/>
        <p:guide pos="2880"/>
      </p:guideLst>
    </p:cSldViewPr>
  </p:slideViewPr>
  <p:outlineViewPr>
    <p:cViewPr varScale="1">
      <p:scale>
        <a:sx n="170" d="200"/>
        <a:sy n="170" d="200"/>
      </p:scale>
      <p:origin x="0" y="-25560"/>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798A7-2200-4F47-8624-3E1351336CDA}" type="doc">
      <dgm:prSet loTypeId="urn:microsoft.com/office/officeart/2005/8/layout/venn1" loCatId="relationship" qsTypeId="urn:microsoft.com/office/officeart/2005/8/quickstyle/simple1" qsCatId="simple" csTypeId="urn:microsoft.com/office/officeart/2005/8/colors/accent1_2" csCatId="accent1" phldr="1"/>
      <dgm:spPr/>
    </dgm:pt>
    <dgm:pt modelId="{9A61E42D-5AB6-4A3A-81D6-75B90D5174B9}">
      <dgm:prSet phldrT="[Text]" custT="1"/>
      <dgm:spPr/>
      <dgm:t>
        <a:bodyPr/>
        <a:lstStyle/>
        <a:p>
          <a:r>
            <a:rPr lang="lv-LV" sz="900" b="1" dirty="0"/>
            <a:t>ĪPAŠUMTIESĪBAS</a:t>
          </a:r>
        </a:p>
      </dgm:t>
    </dgm:pt>
    <dgm:pt modelId="{712EEB28-F66F-4BFD-9F53-928CDAD89B33}" type="parTrans" cxnId="{97FE6ACE-8DCD-4FFB-BD69-2E4C9ACA0F6C}">
      <dgm:prSet/>
      <dgm:spPr/>
      <dgm:t>
        <a:bodyPr/>
        <a:lstStyle/>
        <a:p>
          <a:endParaRPr lang="lv-LV"/>
        </a:p>
      </dgm:t>
    </dgm:pt>
    <dgm:pt modelId="{23392B24-1C78-4606-B4F9-AE6B739D7F94}" type="sibTrans" cxnId="{97FE6ACE-8DCD-4FFB-BD69-2E4C9ACA0F6C}">
      <dgm:prSet/>
      <dgm:spPr/>
      <dgm:t>
        <a:bodyPr/>
        <a:lstStyle/>
        <a:p>
          <a:endParaRPr lang="lv-LV"/>
        </a:p>
      </dgm:t>
    </dgm:pt>
    <dgm:pt modelId="{381CB904-DBC2-438D-BE66-96C852F5E98E}">
      <dgm:prSet phldrT="[Text]"/>
      <dgm:spPr/>
      <dgm:t>
        <a:bodyPr/>
        <a:lstStyle/>
        <a:p>
          <a:r>
            <a:rPr lang="lv-LV" b="1" dirty="0"/>
            <a:t>INTERESES</a:t>
          </a:r>
        </a:p>
      </dgm:t>
    </dgm:pt>
    <dgm:pt modelId="{2610879B-0D07-4BB0-98CE-B8A30C67D8D6}" type="parTrans" cxnId="{64FBBDFC-B332-437B-9CDB-EBD319D6F5F8}">
      <dgm:prSet/>
      <dgm:spPr/>
      <dgm:t>
        <a:bodyPr/>
        <a:lstStyle/>
        <a:p>
          <a:endParaRPr lang="lv-LV"/>
        </a:p>
      </dgm:t>
    </dgm:pt>
    <dgm:pt modelId="{F8C6EFA7-6021-4C9C-9FA4-09E43819082B}" type="sibTrans" cxnId="{64FBBDFC-B332-437B-9CDB-EBD319D6F5F8}">
      <dgm:prSet/>
      <dgm:spPr/>
      <dgm:t>
        <a:bodyPr/>
        <a:lstStyle/>
        <a:p>
          <a:endParaRPr lang="lv-LV"/>
        </a:p>
      </dgm:t>
    </dgm:pt>
    <dgm:pt modelId="{A48D2561-68F9-46B3-B6A4-066CEE0E98C3}">
      <dgm:prSet phldrT="[Text]"/>
      <dgm:spPr/>
      <dgm:t>
        <a:bodyPr/>
        <a:lstStyle/>
        <a:p>
          <a:r>
            <a:rPr lang="lv-LV" b="1" dirty="0"/>
            <a:t>KONTROLE</a:t>
          </a:r>
        </a:p>
      </dgm:t>
    </dgm:pt>
    <dgm:pt modelId="{53F22584-220D-4CF6-8D12-6F884A6FEA65}" type="parTrans" cxnId="{51D66140-9891-4209-A950-D8754F805A64}">
      <dgm:prSet/>
      <dgm:spPr/>
      <dgm:t>
        <a:bodyPr/>
        <a:lstStyle/>
        <a:p>
          <a:endParaRPr lang="lv-LV"/>
        </a:p>
      </dgm:t>
    </dgm:pt>
    <dgm:pt modelId="{25D8CCAF-250A-42D7-A607-8D6639663711}" type="sibTrans" cxnId="{51D66140-9891-4209-A950-D8754F805A64}">
      <dgm:prSet/>
      <dgm:spPr/>
      <dgm:t>
        <a:bodyPr/>
        <a:lstStyle/>
        <a:p>
          <a:endParaRPr lang="lv-LV"/>
        </a:p>
      </dgm:t>
    </dgm:pt>
    <dgm:pt modelId="{ADEF1DC8-D60E-47A4-814C-4C2470482693}" type="pres">
      <dgm:prSet presAssocID="{423798A7-2200-4F47-8624-3E1351336CDA}" presName="compositeShape" presStyleCnt="0">
        <dgm:presLayoutVars>
          <dgm:chMax val="7"/>
          <dgm:dir/>
          <dgm:resizeHandles val="exact"/>
        </dgm:presLayoutVars>
      </dgm:prSet>
      <dgm:spPr/>
    </dgm:pt>
    <dgm:pt modelId="{523F1C3D-6986-4118-B192-4E0C36079B0E}" type="pres">
      <dgm:prSet presAssocID="{9A61E42D-5AB6-4A3A-81D6-75B90D5174B9}" presName="circ1" presStyleLbl="vennNode1" presStyleIdx="0" presStyleCnt="3"/>
      <dgm:spPr/>
    </dgm:pt>
    <dgm:pt modelId="{66D57444-9721-4F79-8519-4114367B8709}" type="pres">
      <dgm:prSet presAssocID="{9A61E42D-5AB6-4A3A-81D6-75B90D5174B9}" presName="circ1Tx" presStyleLbl="revTx" presStyleIdx="0" presStyleCnt="0">
        <dgm:presLayoutVars>
          <dgm:chMax val="0"/>
          <dgm:chPref val="0"/>
          <dgm:bulletEnabled val="1"/>
        </dgm:presLayoutVars>
      </dgm:prSet>
      <dgm:spPr/>
    </dgm:pt>
    <dgm:pt modelId="{40DE2686-49BC-4941-82ED-BBD6C7E1DB78}" type="pres">
      <dgm:prSet presAssocID="{381CB904-DBC2-438D-BE66-96C852F5E98E}" presName="circ2" presStyleLbl="vennNode1" presStyleIdx="1" presStyleCnt="3"/>
      <dgm:spPr/>
    </dgm:pt>
    <dgm:pt modelId="{7DE8F67E-971B-4828-AC43-A2AEA0DC9DD0}" type="pres">
      <dgm:prSet presAssocID="{381CB904-DBC2-438D-BE66-96C852F5E98E}" presName="circ2Tx" presStyleLbl="revTx" presStyleIdx="0" presStyleCnt="0">
        <dgm:presLayoutVars>
          <dgm:chMax val="0"/>
          <dgm:chPref val="0"/>
          <dgm:bulletEnabled val="1"/>
        </dgm:presLayoutVars>
      </dgm:prSet>
      <dgm:spPr/>
    </dgm:pt>
    <dgm:pt modelId="{EDB2C9C5-A4A1-4198-AF0C-3D6DE16A4182}" type="pres">
      <dgm:prSet presAssocID="{A48D2561-68F9-46B3-B6A4-066CEE0E98C3}" presName="circ3" presStyleLbl="vennNode1" presStyleIdx="2" presStyleCnt="3"/>
      <dgm:spPr/>
    </dgm:pt>
    <dgm:pt modelId="{D7A103B0-09AC-4E2A-B99E-93B44B228162}" type="pres">
      <dgm:prSet presAssocID="{A48D2561-68F9-46B3-B6A4-066CEE0E98C3}" presName="circ3Tx" presStyleLbl="revTx" presStyleIdx="0" presStyleCnt="0">
        <dgm:presLayoutVars>
          <dgm:chMax val="0"/>
          <dgm:chPref val="0"/>
          <dgm:bulletEnabled val="1"/>
        </dgm:presLayoutVars>
      </dgm:prSet>
      <dgm:spPr/>
    </dgm:pt>
  </dgm:ptLst>
  <dgm:cxnLst>
    <dgm:cxn modelId="{1BEAFB35-CFEC-46BB-92C3-AB3F71D568BD}" type="presOf" srcId="{A48D2561-68F9-46B3-B6A4-066CEE0E98C3}" destId="{EDB2C9C5-A4A1-4198-AF0C-3D6DE16A4182}" srcOrd="0" destOrd="0" presId="urn:microsoft.com/office/officeart/2005/8/layout/venn1"/>
    <dgm:cxn modelId="{51D66140-9891-4209-A950-D8754F805A64}" srcId="{423798A7-2200-4F47-8624-3E1351336CDA}" destId="{A48D2561-68F9-46B3-B6A4-066CEE0E98C3}" srcOrd="2" destOrd="0" parTransId="{53F22584-220D-4CF6-8D12-6F884A6FEA65}" sibTransId="{25D8CCAF-250A-42D7-A607-8D6639663711}"/>
    <dgm:cxn modelId="{830AD85C-6B26-4ACB-BCDB-9C533FE43DFE}" type="presOf" srcId="{9A61E42D-5AB6-4A3A-81D6-75B90D5174B9}" destId="{66D57444-9721-4F79-8519-4114367B8709}" srcOrd="1" destOrd="0" presId="urn:microsoft.com/office/officeart/2005/8/layout/venn1"/>
    <dgm:cxn modelId="{8AE1EF49-04D1-42A2-8740-FA8983ED9DB3}" type="presOf" srcId="{381CB904-DBC2-438D-BE66-96C852F5E98E}" destId="{7DE8F67E-971B-4828-AC43-A2AEA0DC9DD0}" srcOrd="1" destOrd="0" presId="urn:microsoft.com/office/officeart/2005/8/layout/venn1"/>
    <dgm:cxn modelId="{3D5ED96C-325D-4A13-9B73-8F8784B1D535}" type="presOf" srcId="{423798A7-2200-4F47-8624-3E1351336CDA}" destId="{ADEF1DC8-D60E-47A4-814C-4C2470482693}" srcOrd="0" destOrd="0" presId="urn:microsoft.com/office/officeart/2005/8/layout/venn1"/>
    <dgm:cxn modelId="{B82CE074-1793-4FD6-B3B0-CF774645A047}" type="presOf" srcId="{9A61E42D-5AB6-4A3A-81D6-75B90D5174B9}" destId="{523F1C3D-6986-4118-B192-4E0C36079B0E}" srcOrd="0" destOrd="0" presId="urn:microsoft.com/office/officeart/2005/8/layout/venn1"/>
    <dgm:cxn modelId="{DB4C368D-35B8-43A1-A141-994C1D33B612}" type="presOf" srcId="{381CB904-DBC2-438D-BE66-96C852F5E98E}" destId="{40DE2686-49BC-4941-82ED-BBD6C7E1DB78}" srcOrd="0" destOrd="0" presId="urn:microsoft.com/office/officeart/2005/8/layout/venn1"/>
    <dgm:cxn modelId="{97FE6ACE-8DCD-4FFB-BD69-2E4C9ACA0F6C}" srcId="{423798A7-2200-4F47-8624-3E1351336CDA}" destId="{9A61E42D-5AB6-4A3A-81D6-75B90D5174B9}" srcOrd="0" destOrd="0" parTransId="{712EEB28-F66F-4BFD-9F53-928CDAD89B33}" sibTransId="{23392B24-1C78-4606-B4F9-AE6B739D7F94}"/>
    <dgm:cxn modelId="{F2272ED0-27E9-41C9-BD91-C5D3F7F0770E}" type="presOf" srcId="{A48D2561-68F9-46B3-B6A4-066CEE0E98C3}" destId="{D7A103B0-09AC-4E2A-B99E-93B44B228162}" srcOrd="1" destOrd="0" presId="urn:microsoft.com/office/officeart/2005/8/layout/venn1"/>
    <dgm:cxn modelId="{64FBBDFC-B332-437B-9CDB-EBD319D6F5F8}" srcId="{423798A7-2200-4F47-8624-3E1351336CDA}" destId="{381CB904-DBC2-438D-BE66-96C852F5E98E}" srcOrd="1" destOrd="0" parTransId="{2610879B-0D07-4BB0-98CE-B8A30C67D8D6}" sibTransId="{F8C6EFA7-6021-4C9C-9FA4-09E43819082B}"/>
    <dgm:cxn modelId="{AF648656-0CBD-42F9-9CBC-DBBA11AE24E0}" type="presParOf" srcId="{ADEF1DC8-D60E-47A4-814C-4C2470482693}" destId="{523F1C3D-6986-4118-B192-4E0C36079B0E}" srcOrd="0" destOrd="0" presId="urn:microsoft.com/office/officeart/2005/8/layout/venn1"/>
    <dgm:cxn modelId="{FA4DD4B3-A432-4486-B0CD-031941E9CBEE}" type="presParOf" srcId="{ADEF1DC8-D60E-47A4-814C-4C2470482693}" destId="{66D57444-9721-4F79-8519-4114367B8709}" srcOrd="1" destOrd="0" presId="urn:microsoft.com/office/officeart/2005/8/layout/venn1"/>
    <dgm:cxn modelId="{949AA827-F483-4128-9AB8-F3545FAF263C}" type="presParOf" srcId="{ADEF1DC8-D60E-47A4-814C-4C2470482693}" destId="{40DE2686-49BC-4941-82ED-BBD6C7E1DB78}" srcOrd="2" destOrd="0" presId="urn:microsoft.com/office/officeart/2005/8/layout/venn1"/>
    <dgm:cxn modelId="{BB9431FB-3B9E-4915-9DA4-6321CA0091D8}" type="presParOf" srcId="{ADEF1DC8-D60E-47A4-814C-4C2470482693}" destId="{7DE8F67E-971B-4828-AC43-A2AEA0DC9DD0}" srcOrd="3" destOrd="0" presId="urn:microsoft.com/office/officeart/2005/8/layout/venn1"/>
    <dgm:cxn modelId="{A9AF0F29-38D9-478E-A694-52E55531FE17}" type="presParOf" srcId="{ADEF1DC8-D60E-47A4-814C-4C2470482693}" destId="{EDB2C9C5-A4A1-4198-AF0C-3D6DE16A4182}" srcOrd="4" destOrd="0" presId="urn:microsoft.com/office/officeart/2005/8/layout/venn1"/>
    <dgm:cxn modelId="{0029123C-C2AE-4A4D-A03C-34C6D1E72B51}" type="presParOf" srcId="{ADEF1DC8-D60E-47A4-814C-4C2470482693}" destId="{D7A103B0-09AC-4E2A-B99E-93B44B22816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F1C3D-6986-4118-B192-4E0C36079B0E}">
      <dsp:nvSpPr>
        <dsp:cNvPr id="0" name=""/>
        <dsp:cNvSpPr/>
      </dsp:nvSpPr>
      <dsp:spPr>
        <a:xfrm>
          <a:off x="1944114" y="33500"/>
          <a:ext cx="1608043" cy="160804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lv-LV" sz="900" b="1" kern="1200" dirty="0"/>
            <a:t>ĪPAŠUMTIESĪBAS</a:t>
          </a:r>
        </a:p>
      </dsp:txBody>
      <dsp:txXfrm>
        <a:off x="2158520" y="314908"/>
        <a:ext cx="1179231" cy="723619"/>
      </dsp:txXfrm>
    </dsp:sp>
    <dsp:sp modelId="{40DE2686-49BC-4941-82ED-BBD6C7E1DB78}">
      <dsp:nvSpPr>
        <dsp:cNvPr id="0" name=""/>
        <dsp:cNvSpPr/>
      </dsp:nvSpPr>
      <dsp:spPr>
        <a:xfrm>
          <a:off x="2524349" y="1038527"/>
          <a:ext cx="1608043" cy="160804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lv-LV" sz="1200" b="1" kern="1200" dirty="0"/>
            <a:t>INTERESES</a:t>
          </a:r>
        </a:p>
      </dsp:txBody>
      <dsp:txXfrm>
        <a:off x="3016143" y="1453939"/>
        <a:ext cx="964825" cy="884423"/>
      </dsp:txXfrm>
    </dsp:sp>
    <dsp:sp modelId="{EDB2C9C5-A4A1-4198-AF0C-3D6DE16A4182}">
      <dsp:nvSpPr>
        <dsp:cNvPr id="0" name=""/>
        <dsp:cNvSpPr/>
      </dsp:nvSpPr>
      <dsp:spPr>
        <a:xfrm>
          <a:off x="1363878" y="1038527"/>
          <a:ext cx="1608043" cy="160804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lv-LV" sz="1200" b="1" kern="1200" dirty="0"/>
            <a:t>KONTROLE</a:t>
          </a:r>
        </a:p>
      </dsp:txBody>
      <dsp:txXfrm>
        <a:off x="1515302" y="1453939"/>
        <a:ext cx="964825" cy="88442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8" tIns="46054" rIns="92108" bIns="46054" numCol="1" anchor="t" anchorCtr="0" compatLnSpc="1">
            <a:prstTxWarp prst="textNoShape">
              <a:avLst/>
            </a:prstTxWarp>
          </a:bodyPr>
          <a:lstStyle>
            <a:lvl1pPr>
              <a:buClr>
                <a:srgbClr val="000000"/>
              </a:buClr>
              <a:buSzPct val="100000"/>
              <a:buFont typeface="Times New Roman" panose="02020603050405020304" pitchFamily="18" charset="0"/>
              <a:buNone/>
              <a:defRPr sz="1200" smtClean="0">
                <a:solidFill>
                  <a:schemeClr val="bg1"/>
                </a:solidFill>
                <a:latin typeface="Georgia" panose="02040502050405020303" pitchFamily="18" charset="0"/>
              </a:defRPr>
            </a:lvl1pPr>
          </a:lstStyle>
          <a:p>
            <a:pPr>
              <a:defRPr/>
            </a:pPr>
            <a:endParaRPr lang="lv-LV" altLang="lv-LV"/>
          </a:p>
        </p:txBody>
      </p:sp>
      <p:sp>
        <p:nvSpPr>
          <p:cNvPr id="110595" name="Rectangle 3"/>
          <p:cNvSpPr>
            <a:spLocks noGrp="1" noChangeArrowheads="1"/>
          </p:cNvSpPr>
          <p:nvPr>
            <p:ph type="dt" sz="quarter" idx="1"/>
          </p:nvPr>
        </p:nvSpPr>
        <p:spPr bwMode="auto">
          <a:xfrm>
            <a:off x="3850442" y="0"/>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8" tIns="46054" rIns="92108" bIns="46054" numCol="1" anchor="t" anchorCtr="0" compatLnSpc="1">
            <a:prstTxWarp prst="textNoShape">
              <a:avLst/>
            </a:prstTxWarp>
          </a:bodyPr>
          <a:lstStyle>
            <a:lvl1pPr algn="r">
              <a:buClr>
                <a:srgbClr val="000000"/>
              </a:buClr>
              <a:buSzPct val="100000"/>
              <a:buFont typeface="Times New Roman" panose="02020603050405020304" pitchFamily="18" charset="0"/>
              <a:buNone/>
              <a:defRPr sz="1200" smtClean="0">
                <a:solidFill>
                  <a:schemeClr val="bg1"/>
                </a:solidFill>
                <a:latin typeface="Georgia" panose="02040502050405020303" pitchFamily="18" charset="0"/>
              </a:defRPr>
            </a:lvl1pPr>
          </a:lstStyle>
          <a:p>
            <a:pPr>
              <a:defRPr/>
            </a:pPr>
            <a:fld id="{902F2EBF-6324-4A67-B0F2-84AA3B0FEA13}" type="datetimeFigureOut">
              <a:rPr lang="lv-LV" altLang="lv-LV"/>
              <a:pPr>
                <a:defRPr/>
              </a:pPr>
              <a:t>08.02.2022</a:t>
            </a:fld>
            <a:endParaRPr lang="lv-LV" altLang="lv-LV"/>
          </a:p>
        </p:txBody>
      </p:sp>
      <p:sp>
        <p:nvSpPr>
          <p:cNvPr id="110596" name="Rectangle 4"/>
          <p:cNvSpPr>
            <a:spLocks noGrp="1" noChangeArrowheads="1"/>
          </p:cNvSpPr>
          <p:nvPr>
            <p:ph type="ftr" sz="quarter" idx="2"/>
          </p:nvPr>
        </p:nvSpPr>
        <p:spPr bwMode="auto">
          <a:xfrm>
            <a:off x="0" y="9428583"/>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8" tIns="46054" rIns="92108" bIns="46054" numCol="1" anchor="b" anchorCtr="0" compatLnSpc="1">
            <a:prstTxWarp prst="textNoShape">
              <a:avLst/>
            </a:prstTxWarp>
          </a:bodyPr>
          <a:lstStyle>
            <a:lvl1pPr>
              <a:buClr>
                <a:srgbClr val="000000"/>
              </a:buClr>
              <a:buSzPct val="100000"/>
              <a:buFont typeface="Times New Roman" panose="02020603050405020304" pitchFamily="18" charset="0"/>
              <a:buNone/>
              <a:defRPr sz="1200" smtClean="0">
                <a:solidFill>
                  <a:schemeClr val="bg1"/>
                </a:solidFill>
                <a:latin typeface="Georgia" panose="02040502050405020303" pitchFamily="18" charset="0"/>
              </a:defRPr>
            </a:lvl1pPr>
          </a:lstStyle>
          <a:p>
            <a:pPr>
              <a:defRPr/>
            </a:pPr>
            <a:endParaRPr lang="lv-LV" altLang="lv-LV"/>
          </a:p>
        </p:txBody>
      </p:sp>
      <p:sp>
        <p:nvSpPr>
          <p:cNvPr id="110597" name="Rectangle 5"/>
          <p:cNvSpPr>
            <a:spLocks noGrp="1" noChangeArrowheads="1"/>
          </p:cNvSpPr>
          <p:nvPr>
            <p:ph type="sldNum" sz="quarter" idx="3"/>
          </p:nvPr>
        </p:nvSpPr>
        <p:spPr bwMode="auto">
          <a:xfrm>
            <a:off x="3850442" y="9428583"/>
            <a:ext cx="294566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8" tIns="46054" rIns="92108" bIns="46054" numCol="1" anchor="b" anchorCtr="0" compatLnSpc="1">
            <a:prstTxWarp prst="textNoShape">
              <a:avLst/>
            </a:prstTxWarp>
          </a:bodyPr>
          <a:lstStyle>
            <a:lvl1pPr algn="r">
              <a:buClr>
                <a:srgbClr val="000000"/>
              </a:buClr>
              <a:buSzPct val="100000"/>
              <a:buFont typeface="Times New Roman" panose="02020603050405020304" pitchFamily="18" charset="0"/>
              <a:buNone/>
              <a:defRPr sz="1200" smtClean="0">
                <a:solidFill>
                  <a:schemeClr val="bg1"/>
                </a:solidFill>
                <a:latin typeface="Georgia" panose="02040502050405020303" pitchFamily="18" charset="0"/>
              </a:defRPr>
            </a:lvl1pPr>
          </a:lstStyle>
          <a:p>
            <a:pPr>
              <a:defRPr/>
            </a:pPr>
            <a:fld id="{AD503A9B-3DC8-4201-A8B5-2445FC790F59}" type="slidenum">
              <a:rPr lang="lv-LV" altLang="lv-LV"/>
              <a:pPr>
                <a:defRPr/>
              </a:pPr>
              <a:t>‹#›</a:t>
            </a:fld>
            <a:endParaRPr lang="lv-LV" altLang="lv-LV"/>
          </a:p>
        </p:txBody>
      </p:sp>
    </p:spTree>
    <p:extLst>
      <p:ext uri="{BB962C8B-B14F-4D97-AF65-F5344CB8AC3E}">
        <p14:creationId xmlns:p14="http://schemas.microsoft.com/office/powerpoint/2010/main" val="3908816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1" y="1"/>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108" tIns="46054" rIns="92108" bIns="46054"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3075" name="Text Box 2"/>
          <p:cNvSpPr txBox="1">
            <a:spLocks noChangeArrowheads="1"/>
          </p:cNvSpPr>
          <p:nvPr/>
        </p:nvSpPr>
        <p:spPr bwMode="auto">
          <a:xfrm>
            <a:off x="0" y="0"/>
            <a:ext cx="294566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108" tIns="46054" rIns="92108" bIns="46054"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4099" name="Rectangle 3"/>
          <p:cNvSpPr>
            <a:spLocks noGrp="1" noChangeArrowheads="1"/>
          </p:cNvSpPr>
          <p:nvPr>
            <p:ph type="dt"/>
          </p:nvPr>
        </p:nvSpPr>
        <p:spPr bwMode="auto">
          <a:xfrm>
            <a:off x="3850444" y="1"/>
            <a:ext cx="2944085" cy="494609"/>
          </a:xfrm>
          <a:prstGeom prst="rect">
            <a:avLst/>
          </a:prstGeom>
          <a:noFill/>
          <a:ln w="9525" cap="flat">
            <a:noFill/>
            <a:round/>
            <a:headEnd/>
            <a:tailEnd/>
          </a:ln>
          <a:effectLst/>
        </p:spPr>
        <p:txBody>
          <a:bodyPr vert="horz" wrap="square" lIns="90657" tIns="47142" rIns="90657" bIns="47142" numCol="1" anchor="t" anchorCtr="0" compatLnSpc="1">
            <a:prstTxWarp prst="textNoShape">
              <a:avLst/>
            </a:prstTxWarp>
          </a:bodyPr>
          <a:lstStyle>
            <a:lvl1pPr algn="r" eaLnBrk="1" hangingPunct="1">
              <a:buClrTx/>
              <a:buSzPct val="100000"/>
              <a:buFontTx/>
              <a:buNone/>
              <a:tabLst>
                <a:tab pos="452543" algn="l"/>
                <a:tab pos="905084" algn="l"/>
                <a:tab pos="1357627" algn="l"/>
                <a:tab pos="1810168" algn="l"/>
                <a:tab pos="2262711" algn="l"/>
                <a:tab pos="2715253" algn="l"/>
              </a:tabLst>
              <a:defRPr sz="1200">
                <a:solidFill>
                  <a:srgbClr val="000000"/>
                </a:solidFill>
                <a:latin typeface="Calibri" pitchFamily="34" charset="0"/>
                <a:cs typeface="Segoe UI" charset="0"/>
              </a:defRPr>
            </a:lvl1pPr>
          </a:lstStyle>
          <a:p>
            <a:pPr>
              <a:defRPr/>
            </a:pPr>
            <a:endParaRPr lang="en-US"/>
          </a:p>
        </p:txBody>
      </p:sp>
      <p:sp>
        <p:nvSpPr>
          <p:cNvPr id="3077" name="Rectangle 4"/>
          <p:cNvSpPr>
            <a:spLocks noGrp="1" noRot="1" noChangeAspect="1" noChangeArrowheads="1"/>
          </p:cNvSpPr>
          <p:nvPr>
            <p:ph type="sldImg"/>
          </p:nvPr>
        </p:nvSpPr>
        <p:spPr bwMode="auto">
          <a:xfrm>
            <a:off x="917575" y="744538"/>
            <a:ext cx="4960938" cy="3721100"/>
          </a:xfrm>
          <a:prstGeom prst="rect">
            <a:avLst/>
          </a:prstGeom>
          <a:noFill/>
          <a:ln w="1260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p:nvPr>
        </p:nvSpPr>
        <p:spPr bwMode="auto">
          <a:xfrm>
            <a:off x="679768" y="4715153"/>
            <a:ext cx="5436567" cy="4465264"/>
          </a:xfrm>
          <a:prstGeom prst="rect">
            <a:avLst/>
          </a:prstGeom>
          <a:noFill/>
          <a:ln w="9525" cap="flat">
            <a:noFill/>
            <a:round/>
            <a:headEnd/>
            <a:tailEnd/>
          </a:ln>
          <a:effectLst/>
        </p:spPr>
        <p:txBody>
          <a:bodyPr vert="horz" wrap="square" lIns="90657" tIns="47142" rIns="90657" bIns="47142" numCol="1" anchor="t" anchorCtr="0" compatLnSpc="1">
            <a:prstTxWarp prst="textNoShape">
              <a:avLst/>
            </a:prstTxWarp>
          </a:bodyPr>
          <a:lstStyle/>
          <a:p>
            <a:pPr lvl="0"/>
            <a:endParaRPr lang="lv-LV" altLang="lv-LV" noProof="0"/>
          </a:p>
        </p:txBody>
      </p:sp>
      <p:sp>
        <p:nvSpPr>
          <p:cNvPr id="3079" name="Text Box 6"/>
          <p:cNvSpPr txBox="1">
            <a:spLocks noChangeArrowheads="1"/>
          </p:cNvSpPr>
          <p:nvPr/>
        </p:nvSpPr>
        <p:spPr bwMode="auto">
          <a:xfrm>
            <a:off x="0" y="9428583"/>
            <a:ext cx="294566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108" tIns="46054" rIns="92108" bIns="46054"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4103" name="Rectangle 7"/>
          <p:cNvSpPr>
            <a:spLocks noGrp="1" noChangeArrowheads="1"/>
          </p:cNvSpPr>
          <p:nvPr>
            <p:ph type="sldNum"/>
          </p:nvPr>
        </p:nvSpPr>
        <p:spPr bwMode="auto">
          <a:xfrm>
            <a:off x="3850444" y="9428583"/>
            <a:ext cx="2944085" cy="494608"/>
          </a:xfrm>
          <a:prstGeom prst="rect">
            <a:avLst/>
          </a:prstGeom>
          <a:noFill/>
          <a:ln w="9525" cap="flat">
            <a:noFill/>
            <a:round/>
            <a:headEnd/>
            <a:tailEnd/>
          </a:ln>
          <a:effectLst/>
        </p:spPr>
        <p:txBody>
          <a:bodyPr vert="horz" wrap="square" lIns="90657" tIns="47142" rIns="90657" bIns="47142" numCol="1" anchor="b" anchorCtr="0" compatLnSpc="1">
            <a:prstTxWarp prst="textNoShape">
              <a:avLst/>
            </a:prstTxWarp>
          </a:bodyPr>
          <a:lstStyle>
            <a:lvl1pPr algn="r" eaLnBrk="1" hangingPunct="1">
              <a:buSzPct val="100000"/>
              <a:tabLst>
                <a:tab pos="452543" algn="l"/>
                <a:tab pos="905084" algn="l"/>
                <a:tab pos="1357627" algn="l"/>
                <a:tab pos="1810168" algn="l"/>
                <a:tab pos="2262711" algn="l"/>
                <a:tab pos="2715253" algn="l"/>
              </a:tabLst>
              <a:defRPr sz="1200" smtClean="0">
                <a:solidFill>
                  <a:srgbClr val="000000"/>
                </a:solidFill>
                <a:latin typeface="Calibri" panose="020F0502020204030204" pitchFamily="34" charset="0"/>
              </a:defRPr>
            </a:lvl1pPr>
          </a:lstStyle>
          <a:p>
            <a:pPr>
              <a:defRPr/>
            </a:pPr>
            <a:fld id="{C3BD861C-4CD2-47EB-9FDE-14E57761156F}" type="slidenum">
              <a:rPr lang="en-US" altLang="lv-LV"/>
              <a:pPr>
                <a:defRPr/>
              </a:pPr>
              <a:t>‹#›</a:t>
            </a:fld>
            <a:endParaRPr lang="en-US" altLang="lv-LV"/>
          </a:p>
        </p:txBody>
      </p:sp>
    </p:spTree>
    <p:extLst>
      <p:ext uri="{BB962C8B-B14F-4D97-AF65-F5344CB8AC3E}">
        <p14:creationId xmlns:p14="http://schemas.microsoft.com/office/powerpoint/2010/main" val="320703357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5pPr>
            <a:lvl6pPr marL="2532957"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6pPr>
            <a:lvl7pPr marL="2993494"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7pPr>
            <a:lvl8pPr marL="3454032"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8pPr>
            <a:lvl9pPr marL="3914569"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9pPr>
          </a:lstStyle>
          <a:p>
            <a:pPr>
              <a:spcBef>
                <a:spcPct val="0"/>
              </a:spcBef>
              <a:buClrTx/>
              <a:buFontTx/>
              <a:buNone/>
            </a:pPr>
            <a:fld id="{6487D144-3059-42EB-80A7-0A6466E25EDC}" type="slidenum">
              <a:rPr lang="en-US" altLang="lv-LV">
                <a:latin typeface="Calibri" panose="020F0502020204030204" pitchFamily="34" charset="0"/>
              </a:rPr>
              <a:pPr>
                <a:spcBef>
                  <a:spcPct val="0"/>
                </a:spcBef>
                <a:buClrTx/>
                <a:buFontTx/>
                <a:buNone/>
              </a:pPr>
              <a:t>1</a:t>
            </a:fld>
            <a:endParaRPr lang="en-US" altLang="lv-LV">
              <a:latin typeface="Calibri" panose="020F0502020204030204" pitchFamily="34" charset="0"/>
            </a:endParaRPr>
          </a:p>
        </p:txBody>
      </p:sp>
      <p:sp>
        <p:nvSpPr>
          <p:cNvPr id="6147" name="Rectangle 1"/>
          <p:cNvSpPr>
            <a:spLocks noGrp="1" noRot="1" noChangeAspect="1" noChangeArrowheads="1" noTextEdit="1"/>
          </p:cNvSpPr>
          <p:nvPr>
            <p:ph type="sldImg"/>
          </p:nvPr>
        </p:nvSpPr>
        <p:spPr>
          <a:xfrm>
            <a:off x="917575" y="744538"/>
            <a:ext cx="4962525" cy="3722687"/>
          </a:xfrm>
          <a:solidFill>
            <a:srgbClr val="FFFFFF"/>
          </a:solidFill>
          <a:ln/>
        </p:spPr>
      </p:sp>
      <p:sp>
        <p:nvSpPr>
          <p:cNvPr id="6148" name="Rectangle 2"/>
          <p:cNvSpPr>
            <a:spLocks noGrp="1" noChangeArrowheads="1"/>
          </p:cNvSpPr>
          <p:nvPr>
            <p:ph type="body" idx="1"/>
          </p:nvPr>
        </p:nvSpPr>
        <p:spPr>
          <a:xfrm>
            <a:off x="679768" y="4715154"/>
            <a:ext cx="5438140"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lv-LV" altLang="lv-LV"/>
          </a:p>
        </p:txBody>
      </p:sp>
    </p:spTree>
    <p:extLst>
      <p:ext uri="{BB962C8B-B14F-4D97-AF65-F5344CB8AC3E}">
        <p14:creationId xmlns:p14="http://schemas.microsoft.com/office/powerpoint/2010/main" val="2320180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5pPr>
            <a:lvl6pPr marL="2532957"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6pPr>
            <a:lvl7pPr marL="2993494"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7pPr>
            <a:lvl8pPr marL="3454032"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8pPr>
            <a:lvl9pPr marL="3914569" indent="-230269" defTabSz="452543" eaLnBrk="0" fontAlgn="base" hangingPunct="0">
              <a:spcBef>
                <a:spcPct val="30000"/>
              </a:spcBef>
              <a:spcAft>
                <a:spcPct val="0"/>
              </a:spcAft>
              <a:buClr>
                <a:srgbClr val="000000"/>
              </a:buClr>
              <a:buSzPct val="100000"/>
              <a:buFont typeface="Times New Roman" panose="02020603050405020304" pitchFamily="18" charset="0"/>
              <a:tabLst>
                <a:tab pos="452543" algn="l"/>
                <a:tab pos="905084" algn="l"/>
                <a:tab pos="1357627" algn="l"/>
                <a:tab pos="1810168" algn="l"/>
                <a:tab pos="2262711" algn="l"/>
                <a:tab pos="2715253" algn="l"/>
              </a:tabLst>
              <a:defRPr sz="1200">
                <a:solidFill>
                  <a:srgbClr val="000000"/>
                </a:solidFill>
                <a:latin typeface="Times New Roman" panose="02020603050405020304" pitchFamily="18" charset="0"/>
              </a:defRPr>
            </a:lvl9pPr>
          </a:lstStyle>
          <a:p>
            <a:pPr>
              <a:spcBef>
                <a:spcPct val="0"/>
              </a:spcBef>
              <a:buClrTx/>
              <a:buFontTx/>
              <a:buNone/>
            </a:pPr>
            <a:fld id="{EBC6DB23-6F35-470A-9CEF-7FC248D3528A}" type="slidenum">
              <a:rPr lang="en-US" altLang="lv-LV">
                <a:latin typeface="Calibri" panose="020F0502020204030204" pitchFamily="34" charset="0"/>
              </a:rPr>
              <a:pPr>
                <a:spcBef>
                  <a:spcPct val="0"/>
                </a:spcBef>
                <a:buClrTx/>
                <a:buFontTx/>
                <a:buNone/>
              </a:pPr>
              <a:t>4</a:t>
            </a:fld>
            <a:endParaRPr lang="en-US" altLang="lv-LV">
              <a:latin typeface="Calibri" panose="020F0502020204030204" pitchFamily="34" charset="0"/>
            </a:endParaRPr>
          </a:p>
        </p:txBody>
      </p:sp>
      <p:sp>
        <p:nvSpPr>
          <p:cNvPr id="17411" name="Rectangle 1"/>
          <p:cNvSpPr>
            <a:spLocks noGrp="1" noRot="1" noChangeAspect="1" noChangeArrowheads="1" noTextEdit="1"/>
          </p:cNvSpPr>
          <p:nvPr>
            <p:ph type="sldImg"/>
          </p:nvPr>
        </p:nvSpPr>
        <p:spPr>
          <a:xfrm>
            <a:off x="917575" y="744538"/>
            <a:ext cx="4962525" cy="3722687"/>
          </a:xfrm>
          <a:solidFill>
            <a:srgbClr val="FFFFFF"/>
          </a:solidFill>
          <a:ln/>
        </p:spPr>
      </p:sp>
      <p:sp>
        <p:nvSpPr>
          <p:cNvPr id="17412" name="Rectangle 2"/>
          <p:cNvSpPr>
            <a:spLocks noGrp="1" noChangeArrowheads="1"/>
          </p:cNvSpPr>
          <p:nvPr>
            <p:ph type="body" idx="1"/>
          </p:nvPr>
        </p:nvSpPr>
        <p:spPr>
          <a:xfrm>
            <a:off x="679768" y="4715154"/>
            <a:ext cx="5438140"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lv-LV" altLang="lv-LV"/>
          </a:p>
        </p:txBody>
      </p:sp>
    </p:spTree>
    <p:extLst>
      <p:ext uri="{BB962C8B-B14F-4D97-AF65-F5344CB8AC3E}">
        <p14:creationId xmlns:p14="http://schemas.microsoft.com/office/powerpoint/2010/main" val="3840053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Rectangle 16"/>
          <p:cNvSpPr>
            <a:spLocks noGrp="1" noChangeArrowheads="1"/>
          </p:cNvSpPr>
          <p:nvPr>
            <p:ph type="dt" idx="10"/>
          </p:nvPr>
        </p:nvSpPr>
        <p:spPr>
          <a:ln/>
        </p:spPr>
        <p:txBody>
          <a:bodyPr/>
          <a:lstStyle>
            <a:lvl1pPr>
              <a:defRPr/>
            </a:lvl1pPr>
          </a:lstStyle>
          <a:p>
            <a:pPr>
              <a:defRPr/>
            </a:pPr>
            <a:fld id="{0B41982A-210B-4D09-9DF3-5ECCD1D79030}" type="datetime1">
              <a:rPr lang="lv-LV" smtClean="0"/>
              <a:pPr>
                <a:defRPr/>
              </a:pPr>
              <a:t>08.02.2022</a:t>
            </a:fld>
            <a:endParaRPr lang="lv-LV"/>
          </a:p>
        </p:txBody>
      </p:sp>
      <p:sp>
        <p:nvSpPr>
          <p:cNvPr id="5" name="Rectangle 18"/>
          <p:cNvSpPr>
            <a:spLocks noGrp="1" noChangeArrowheads="1"/>
          </p:cNvSpPr>
          <p:nvPr>
            <p:ph type="sldNum" idx="11"/>
          </p:nvPr>
        </p:nvSpPr>
        <p:spPr>
          <a:ln/>
        </p:spPr>
        <p:txBody>
          <a:bodyPr/>
          <a:lstStyle>
            <a:lvl1pPr>
              <a:defRPr/>
            </a:lvl1pPr>
          </a:lstStyle>
          <a:p>
            <a:pPr>
              <a:defRPr/>
            </a:pPr>
            <a:fld id="{54AA4C5D-2C34-4F34-8AAD-888516B6BD3B}" type="slidenum">
              <a:rPr lang="lv-LV" altLang="lv-LV"/>
              <a:pPr>
                <a:defRPr/>
              </a:pPr>
              <a:t>‹#›</a:t>
            </a:fld>
            <a:endParaRPr lang="lv-LV" altLang="lv-LV"/>
          </a:p>
        </p:txBody>
      </p:sp>
    </p:spTree>
    <p:extLst>
      <p:ext uri="{BB962C8B-B14F-4D97-AF65-F5344CB8AC3E}">
        <p14:creationId xmlns:p14="http://schemas.microsoft.com/office/powerpoint/2010/main" val="346723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6"/>
          <p:cNvSpPr>
            <a:spLocks noGrp="1" noChangeArrowheads="1"/>
          </p:cNvSpPr>
          <p:nvPr>
            <p:ph type="dt" idx="10"/>
          </p:nvPr>
        </p:nvSpPr>
        <p:spPr>
          <a:ln/>
        </p:spPr>
        <p:txBody>
          <a:bodyPr/>
          <a:lstStyle>
            <a:lvl1pPr>
              <a:defRPr/>
            </a:lvl1pPr>
          </a:lstStyle>
          <a:p>
            <a:pPr>
              <a:defRPr/>
            </a:pPr>
            <a:fld id="{3AA72FA6-91E2-4D74-A486-44E0B9047212}" type="datetime1">
              <a:rPr lang="lv-LV" smtClean="0"/>
              <a:pPr>
                <a:defRPr/>
              </a:pPr>
              <a:t>08.02.2022</a:t>
            </a:fld>
            <a:endParaRPr lang="lv-LV"/>
          </a:p>
        </p:txBody>
      </p:sp>
      <p:sp>
        <p:nvSpPr>
          <p:cNvPr id="5" name="Rectangle 18"/>
          <p:cNvSpPr>
            <a:spLocks noGrp="1" noChangeArrowheads="1"/>
          </p:cNvSpPr>
          <p:nvPr>
            <p:ph type="sldNum" idx="11"/>
          </p:nvPr>
        </p:nvSpPr>
        <p:spPr>
          <a:ln/>
        </p:spPr>
        <p:txBody>
          <a:bodyPr/>
          <a:lstStyle>
            <a:lvl1pPr>
              <a:defRPr/>
            </a:lvl1pPr>
          </a:lstStyle>
          <a:p>
            <a:pPr>
              <a:defRPr/>
            </a:pPr>
            <a:fld id="{EAD28448-6AAB-42DD-A0F3-1D1BCCE61141}" type="slidenum">
              <a:rPr lang="lv-LV" altLang="lv-LV"/>
              <a:pPr>
                <a:defRPr/>
              </a:pPr>
              <a:t>‹#›</a:t>
            </a:fld>
            <a:endParaRPr lang="lv-LV" altLang="lv-LV"/>
          </a:p>
        </p:txBody>
      </p:sp>
    </p:spTree>
    <p:extLst>
      <p:ext uri="{BB962C8B-B14F-4D97-AF65-F5344CB8AC3E}">
        <p14:creationId xmlns:p14="http://schemas.microsoft.com/office/powerpoint/2010/main" val="411191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5813" cy="5429250"/>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1143000"/>
            <a:ext cx="6019800" cy="5429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6"/>
          <p:cNvSpPr>
            <a:spLocks noGrp="1" noChangeArrowheads="1"/>
          </p:cNvSpPr>
          <p:nvPr>
            <p:ph type="dt" idx="10"/>
          </p:nvPr>
        </p:nvSpPr>
        <p:spPr>
          <a:ln/>
        </p:spPr>
        <p:txBody>
          <a:bodyPr/>
          <a:lstStyle>
            <a:lvl1pPr>
              <a:defRPr/>
            </a:lvl1pPr>
          </a:lstStyle>
          <a:p>
            <a:pPr>
              <a:defRPr/>
            </a:pPr>
            <a:fld id="{1DB707FD-B5E2-4576-B76F-28C89795B65B}" type="datetime1">
              <a:rPr lang="lv-LV" smtClean="0"/>
              <a:pPr>
                <a:defRPr/>
              </a:pPr>
              <a:t>08.02.2022</a:t>
            </a:fld>
            <a:endParaRPr lang="lv-LV"/>
          </a:p>
        </p:txBody>
      </p:sp>
      <p:sp>
        <p:nvSpPr>
          <p:cNvPr id="5" name="Rectangle 18"/>
          <p:cNvSpPr>
            <a:spLocks noGrp="1" noChangeArrowheads="1"/>
          </p:cNvSpPr>
          <p:nvPr>
            <p:ph type="sldNum" idx="11"/>
          </p:nvPr>
        </p:nvSpPr>
        <p:spPr>
          <a:ln/>
        </p:spPr>
        <p:txBody>
          <a:bodyPr/>
          <a:lstStyle>
            <a:lvl1pPr>
              <a:defRPr/>
            </a:lvl1pPr>
          </a:lstStyle>
          <a:p>
            <a:pPr>
              <a:defRPr/>
            </a:pPr>
            <a:fld id="{FEFA05D9-E59E-4D16-B88E-0CC98473B8C3}" type="slidenum">
              <a:rPr lang="lv-LV" altLang="lv-LV"/>
              <a:pPr>
                <a:defRPr/>
              </a:pPr>
              <a:t>‹#›</a:t>
            </a:fld>
            <a:endParaRPr lang="lv-LV" altLang="lv-LV"/>
          </a:p>
        </p:txBody>
      </p:sp>
    </p:spTree>
    <p:extLst>
      <p:ext uri="{BB962C8B-B14F-4D97-AF65-F5344CB8AC3E}">
        <p14:creationId xmlns:p14="http://schemas.microsoft.com/office/powerpoint/2010/main" val="321930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Rectangle 14"/>
          <p:cNvSpPr>
            <a:spLocks noGrp="1" noChangeArrowheads="1"/>
          </p:cNvSpPr>
          <p:nvPr>
            <p:ph type="dt" idx="10"/>
          </p:nvPr>
        </p:nvSpPr>
        <p:spPr>
          <a:ln/>
        </p:spPr>
        <p:txBody>
          <a:bodyPr/>
          <a:lstStyle>
            <a:lvl1pPr>
              <a:defRPr/>
            </a:lvl1pPr>
          </a:lstStyle>
          <a:p>
            <a:pPr>
              <a:defRPr/>
            </a:pPr>
            <a:fld id="{E2509FD1-F2F8-4DF4-9EF5-8FEF338720BD}" type="datetime1">
              <a:rPr lang="lv-LV" smtClean="0"/>
              <a:pPr>
                <a:defRPr/>
              </a:pPr>
              <a:t>08.02.2022</a:t>
            </a:fld>
            <a:endParaRPr lang="lv-LV"/>
          </a:p>
        </p:txBody>
      </p:sp>
      <p:sp>
        <p:nvSpPr>
          <p:cNvPr id="5" name="Rectangle 16"/>
          <p:cNvSpPr>
            <a:spLocks noGrp="1" noChangeArrowheads="1"/>
          </p:cNvSpPr>
          <p:nvPr>
            <p:ph type="sldNum" idx="11"/>
          </p:nvPr>
        </p:nvSpPr>
        <p:spPr>
          <a:ln/>
        </p:spPr>
        <p:txBody>
          <a:bodyPr/>
          <a:lstStyle>
            <a:lvl1pPr>
              <a:defRPr/>
            </a:lvl1pPr>
          </a:lstStyle>
          <a:p>
            <a:pPr>
              <a:defRPr/>
            </a:pPr>
            <a:fld id="{CA787238-47FC-4B66-A53A-9BAF0A73F27A}" type="slidenum">
              <a:rPr lang="lv-LV" altLang="lv-LV"/>
              <a:pPr>
                <a:defRPr/>
              </a:pPr>
              <a:t>‹#›</a:t>
            </a:fld>
            <a:endParaRPr lang="lv-LV" altLang="lv-LV"/>
          </a:p>
        </p:txBody>
      </p:sp>
    </p:spTree>
    <p:extLst>
      <p:ext uri="{BB962C8B-B14F-4D97-AF65-F5344CB8AC3E}">
        <p14:creationId xmlns:p14="http://schemas.microsoft.com/office/powerpoint/2010/main" val="291198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4"/>
          <p:cNvSpPr>
            <a:spLocks noGrp="1" noChangeArrowheads="1"/>
          </p:cNvSpPr>
          <p:nvPr>
            <p:ph type="dt" idx="10"/>
          </p:nvPr>
        </p:nvSpPr>
        <p:spPr>
          <a:ln/>
        </p:spPr>
        <p:txBody>
          <a:bodyPr/>
          <a:lstStyle>
            <a:lvl1pPr>
              <a:defRPr/>
            </a:lvl1pPr>
          </a:lstStyle>
          <a:p>
            <a:pPr>
              <a:defRPr/>
            </a:pPr>
            <a:fld id="{D8DD757F-5170-4FC5-9BFC-162627E82925}" type="datetime1">
              <a:rPr lang="lv-LV" smtClean="0"/>
              <a:pPr>
                <a:defRPr/>
              </a:pPr>
              <a:t>08.02.2022</a:t>
            </a:fld>
            <a:endParaRPr lang="lv-LV"/>
          </a:p>
        </p:txBody>
      </p:sp>
      <p:sp>
        <p:nvSpPr>
          <p:cNvPr id="5" name="Rectangle 16"/>
          <p:cNvSpPr>
            <a:spLocks noGrp="1" noChangeArrowheads="1"/>
          </p:cNvSpPr>
          <p:nvPr>
            <p:ph type="sldNum" idx="11"/>
          </p:nvPr>
        </p:nvSpPr>
        <p:spPr>
          <a:ln/>
        </p:spPr>
        <p:txBody>
          <a:bodyPr/>
          <a:lstStyle>
            <a:lvl1pPr>
              <a:defRPr/>
            </a:lvl1pPr>
          </a:lstStyle>
          <a:p>
            <a:pPr>
              <a:defRPr/>
            </a:pPr>
            <a:fld id="{C1D0B587-6978-4AE4-955C-CF3FA4E3E925}" type="slidenum">
              <a:rPr lang="lv-LV" altLang="lv-LV"/>
              <a:pPr>
                <a:defRPr/>
              </a:pPr>
              <a:t>‹#›</a:t>
            </a:fld>
            <a:endParaRPr lang="lv-LV" altLang="lv-LV"/>
          </a:p>
        </p:txBody>
      </p:sp>
    </p:spTree>
    <p:extLst>
      <p:ext uri="{BB962C8B-B14F-4D97-AF65-F5344CB8AC3E}">
        <p14:creationId xmlns:p14="http://schemas.microsoft.com/office/powerpoint/2010/main" val="177820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4"/>
          <p:cNvSpPr>
            <a:spLocks noGrp="1" noChangeArrowheads="1"/>
          </p:cNvSpPr>
          <p:nvPr>
            <p:ph type="dt" idx="10"/>
          </p:nvPr>
        </p:nvSpPr>
        <p:spPr>
          <a:ln/>
        </p:spPr>
        <p:txBody>
          <a:bodyPr/>
          <a:lstStyle>
            <a:lvl1pPr>
              <a:defRPr/>
            </a:lvl1pPr>
          </a:lstStyle>
          <a:p>
            <a:pPr>
              <a:defRPr/>
            </a:pPr>
            <a:fld id="{9DAA1E52-6E11-4621-8E6C-81DF25553E07}" type="datetime1">
              <a:rPr lang="lv-LV" smtClean="0"/>
              <a:pPr>
                <a:defRPr/>
              </a:pPr>
              <a:t>08.02.2022</a:t>
            </a:fld>
            <a:endParaRPr lang="lv-LV"/>
          </a:p>
        </p:txBody>
      </p:sp>
      <p:sp>
        <p:nvSpPr>
          <p:cNvPr id="5" name="Rectangle 16"/>
          <p:cNvSpPr>
            <a:spLocks noGrp="1" noChangeArrowheads="1"/>
          </p:cNvSpPr>
          <p:nvPr>
            <p:ph type="sldNum" idx="11"/>
          </p:nvPr>
        </p:nvSpPr>
        <p:spPr>
          <a:ln/>
        </p:spPr>
        <p:txBody>
          <a:bodyPr/>
          <a:lstStyle>
            <a:lvl1pPr>
              <a:defRPr/>
            </a:lvl1pPr>
          </a:lstStyle>
          <a:p>
            <a:pPr>
              <a:defRPr/>
            </a:pPr>
            <a:fld id="{995A843B-1FBF-4B17-8D53-29FEF0214A03}" type="slidenum">
              <a:rPr lang="lv-LV" altLang="lv-LV"/>
              <a:pPr>
                <a:defRPr/>
              </a:pPr>
              <a:t>‹#›</a:t>
            </a:fld>
            <a:endParaRPr lang="lv-LV" altLang="lv-LV"/>
          </a:p>
        </p:txBody>
      </p:sp>
    </p:spTree>
    <p:extLst>
      <p:ext uri="{BB962C8B-B14F-4D97-AF65-F5344CB8AC3E}">
        <p14:creationId xmlns:p14="http://schemas.microsoft.com/office/powerpoint/2010/main" val="3111023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2249488"/>
            <a:ext cx="4037013"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6613" y="2249488"/>
            <a:ext cx="4038600"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14"/>
          <p:cNvSpPr>
            <a:spLocks noGrp="1" noChangeArrowheads="1"/>
          </p:cNvSpPr>
          <p:nvPr>
            <p:ph type="dt" idx="10"/>
          </p:nvPr>
        </p:nvSpPr>
        <p:spPr>
          <a:ln/>
        </p:spPr>
        <p:txBody>
          <a:bodyPr/>
          <a:lstStyle>
            <a:lvl1pPr>
              <a:defRPr/>
            </a:lvl1pPr>
          </a:lstStyle>
          <a:p>
            <a:pPr>
              <a:defRPr/>
            </a:pPr>
            <a:fld id="{B089DEEA-E2AE-4FB7-8A3C-89A5CC13E36A}" type="datetime1">
              <a:rPr lang="lv-LV" smtClean="0"/>
              <a:pPr>
                <a:defRPr/>
              </a:pPr>
              <a:t>08.02.2022</a:t>
            </a:fld>
            <a:endParaRPr lang="lv-LV"/>
          </a:p>
        </p:txBody>
      </p:sp>
      <p:sp>
        <p:nvSpPr>
          <p:cNvPr id="6" name="Rectangle 16"/>
          <p:cNvSpPr>
            <a:spLocks noGrp="1" noChangeArrowheads="1"/>
          </p:cNvSpPr>
          <p:nvPr>
            <p:ph type="sldNum" idx="11"/>
          </p:nvPr>
        </p:nvSpPr>
        <p:spPr>
          <a:ln/>
        </p:spPr>
        <p:txBody>
          <a:bodyPr/>
          <a:lstStyle>
            <a:lvl1pPr>
              <a:defRPr/>
            </a:lvl1pPr>
          </a:lstStyle>
          <a:p>
            <a:pPr>
              <a:defRPr/>
            </a:pPr>
            <a:fld id="{89A96642-C71A-4995-8732-0039214DC4C3}" type="slidenum">
              <a:rPr lang="lv-LV" altLang="lv-LV"/>
              <a:pPr>
                <a:defRPr/>
              </a:pPr>
              <a:t>‹#›</a:t>
            </a:fld>
            <a:endParaRPr lang="lv-LV" altLang="lv-LV"/>
          </a:p>
        </p:txBody>
      </p:sp>
    </p:spTree>
    <p:extLst>
      <p:ext uri="{BB962C8B-B14F-4D97-AF65-F5344CB8AC3E}">
        <p14:creationId xmlns:p14="http://schemas.microsoft.com/office/powerpoint/2010/main" val="1541472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14"/>
          <p:cNvSpPr>
            <a:spLocks noGrp="1" noChangeArrowheads="1"/>
          </p:cNvSpPr>
          <p:nvPr>
            <p:ph type="dt" idx="10"/>
          </p:nvPr>
        </p:nvSpPr>
        <p:spPr>
          <a:ln/>
        </p:spPr>
        <p:txBody>
          <a:bodyPr/>
          <a:lstStyle>
            <a:lvl1pPr>
              <a:defRPr/>
            </a:lvl1pPr>
          </a:lstStyle>
          <a:p>
            <a:pPr>
              <a:defRPr/>
            </a:pPr>
            <a:fld id="{F17508C4-16DA-4B10-A195-77CFC256789A}" type="datetime1">
              <a:rPr lang="lv-LV" smtClean="0"/>
              <a:pPr>
                <a:defRPr/>
              </a:pPr>
              <a:t>08.02.2022</a:t>
            </a:fld>
            <a:endParaRPr lang="lv-LV"/>
          </a:p>
        </p:txBody>
      </p:sp>
      <p:sp>
        <p:nvSpPr>
          <p:cNvPr id="8" name="Rectangle 16"/>
          <p:cNvSpPr>
            <a:spLocks noGrp="1" noChangeArrowheads="1"/>
          </p:cNvSpPr>
          <p:nvPr>
            <p:ph type="sldNum" idx="11"/>
          </p:nvPr>
        </p:nvSpPr>
        <p:spPr>
          <a:ln/>
        </p:spPr>
        <p:txBody>
          <a:bodyPr/>
          <a:lstStyle>
            <a:lvl1pPr>
              <a:defRPr/>
            </a:lvl1pPr>
          </a:lstStyle>
          <a:p>
            <a:pPr>
              <a:defRPr/>
            </a:pPr>
            <a:fld id="{687112F5-B0A1-4036-859E-8B3F7306FF1F}" type="slidenum">
              <a:rPr lang="lv-LV" altLang="lv-LV"/>
              <a:pPr>
                <a:defRPr/>
              </a:pPr>
              <a:t>‹#›</a:t>
            </a:fld>
            <a:endParaRPr lang="lv-LV" altLang="lv-LV"/>
          </a:p>
        </p:txBody>
      </p:sp>
    </p:spTree>
    <p:extLst>
      <p:ext uri="{BB962C8B-B14F-4D97-AF65-F5344CB8AC3E}">
        <p14:creationId xmlns:p14="http://schemas.microsoft.com/office/powerpoint/2010/main" val="413660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14"/>
          <p:cNvSpPr>
            <a:spLocks noGrp="1" noChangeArrowheads="1"/>
          </p:cNvSpPr>
          <p:nvPr>
            <p:ph type="dt" idx="10"/>
          </p:nvPr>
        </p:nvSpPr>
        <p:spPr>
          <a:ln/>
        </p:spPr>
        <p:txBody>
          <a:bodyPr/>
          <a:lstStyle>
            <a:lvl1pPr>
              <a:defRPr/>
            </a:lvl1pPr>
          </a:lstStyle>
          <a:p>
            <a:pPr>
              <a:defRPr/>
            </a:pPr>
            <a:fld id="{FF7CBC35-D65C-46E3-972A-81C0CA15DD8E}" type="datetime1">
              <a:rPr lang="lv-LV" smtClean="0"/>
              <a:pPr>
                <a:defRPr/>
              </a:pPr>
              <a:t>08.02.2022</a:t>
            </a:fld>
            <a:endParaRPr lang="lv-LV"/>
          </a:p>
        </p:txBody>
      </p:sp>
      <p:sp>
        <p:nvSpPr>
          <p:cNvPr id="4" name="Rectangle 16"/>
          <p:cNvSpPr>
            <a:spLocks noGrp="1" noChangeArrowheads="1"/>
          </p:cNvSpPr>
          <p:nvPr>
            <p:ph type="sldNum" idx="11"/>
          </p:nvPr>
        </p:nvSpPr>
        <p:spPr>
          <a:ln/>
        </p:spPr>
        <p:txBody>
          <a:bodyPr/>
          <a:lstStyle>
            <a:lvl1pPr>
              <a:defRPr/>
            </a:lvl1pPr>
          </a:lstStyle>
          <a:p>
            <a:pPr>
              <a:defRPr/>
            </a:pPr>
            <a:fld id="{D9C30A86-64BB-4638-A3C1-2F1463D09B4A}" type="slidenum">
              <a:rPr lang="lv-LV" altLang="lv-LV"/>
              <a:pPr>
                <a:defRPr/>
              </a:pPr>
              <a:t>‹#›</a:t>
            </a:fld>
            <a:endParaRPr lang="lv-LV" altLang="lv-LV"/>
          </a:p>
        </p:txBody>
      </p:sp>
    </p:spTree>
    <p:extLst>
      <p:ext uri="{BB962C8B-B14F-4D97-AF65-F5344CB8AC3E}">
        <p14:creationId xmlns:p14="http://schemas.microsoft.com/office/powerpoint/2010/main" val="3336048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idx="10"/>
          </p:nvPr>
        </p:nvSpPr>
        <p:spPr>
          <a:ln/>
        </p:spPr>
        <p:txBody>
          <a:bodyPr/>
          <a:lstStyle>
            <a:lvl1pPr>
              <a:defRPr/>
            </a:lvl1pPr>
          </a:lstStyle>
          <a:p>
            <a:pPr>
              <a:defRPr/>
            </a:pPr>
            <a:fld id="{AD61FCBD-CFFE-4763-A50F-4E8877393BE6}" type="datetime1">
              <a:rPr lang="lv-LV" smtClean="0"/>
              <a:pPr>
                <a:defRPr/>
              </a:pPr>
              <a:t>08.02.2022</a:t>
            </a:fld>
            <a:endParaRPr lang="lv-LV"/>
          </a:p>
        </p:txBody>
      </p:sp>
      <p:sp>
        <p:nvSpPr>
          <p:cNvPr id="3" name="Rectangle 16"/>
          <p:cNvSpPr>
            <a:spLocks noGrp="1" noChangeArrowheads="1"/>
          </p:cNvSpPr>
          <p:nvPr>
            <p:ph type="sldNum" idx="11"/>
          </p:nvPr>
        </p:nvSpPr>
        <p:spPr>
          <a:ln/>
        </p:spPr>
        <p:txBody>
          <a:bodyPr/>
          <a:lstStyle>
            <a:lvl1pPr>
              <a:defRPr/>
            </a:lvl1pPr>
          </a:lstStyle>
          <a:p>
            <a:pPr>
              <a:defRPr/>
            </a:pPr>
            <a:fld id="{9FCC09DA-5166-4256-AF39-13835B914DF5}" type="slidenum">
              <a:rPr lang="lv-LV" altLang="lv-LV"/>
              <a:pPr>
                <a:defRPr/>
              </a:pPr>
              <a:t>‹#›</a:t>
            </a:fld>
            <a:endParaRPr lang="lv-LV" altLang="lv-LV"/>
          </a:p>
        </p:txBody>
      </p:sp>
    </p:spTree>
    <p:extLst>
      <p:ext uri="{BB962C8B-B14F-4D97-AF65-F5344CB8AC3E}">
        <p14:creationId xmlns:p14="http://schemas.microsoft.com/office/powerpoint/2010/main" val="4045479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p:cNvSpPr>
            <a:spLocks noGrp="1" noChangeArrowheads="1"/>
          </p:cNvSpPr>
          <p:nvPr>
            <p:ph type="dt" idx="10"/>
          </p:nvPr>
        </p:nvSpPr>
        <p:spPr>
          <a:ln/>
        </p:spPr>
        <p:txBody>
          <a:bodyPr/>
          <a:lstStyle>
            <a:lvl1pPr>
              <a:defRPr/>
            </a:lvl1pPr>
          </a:lstStyle>
          <a:p>
            <a:pPr>
              <a:defRPr/>
            </a:pPr>
            <a:fld id="{7A2EC18A-5A44-4D7D-B620-4E7843B9EA3B}" type="datetime1">
              <a:rPr lang="lv-LV" smtClean="0"/>
              <a:pPr>
                <a:defRPr/>
              </a:pPr>
              <a:t>08.02.2022</a:t>
            </a:fld>
            <a:endParaRPr lang="lv-LV"/>
          </a:p>
        </p:txBody>
      </p:sp>
      <p:sp>
        <p:nvSpPr>
          <p:cNvPr id="6" name="Rectangle 16"/>
          <p:cNvSpPr>
            <a:spLocks noGrp="1" noChangeArrowheads="1"/>
          </p:cNvSpPr>
          <p:nvPr>
            <p:ph type="sldNum" idx="11"/>
          </p:nvPr>
        </p:nvSpPr>
        <p:spPr>
          <a:ln/>
        </p:spPr>
        <p:txBody>
          <a:bodyPr/>
          <a:lstStyle>
            <a:lvl1pPr>
              <a:defRPr/>
            </a:lvl1pPr>
          </a:lstStyle>
          <a:p>
            <a:pPr>
              <a:defRPr/>
            </a:pPr>
            <a:fld id="{1372C561-6450-477C-B3D1-1691E10D9AF9}" type="slidenum">
              <a:rPr lang="lv-LV" altLang="lv-LV"/>
              <a:pPr>
                <a:defRPr/>
              </a:pPr>
              <a:t>‹#›</a:t>
            </a:fld>
            <a:endParaRPr lang="lv-LV" altLang="lv-LV"/>
          </a:p>
        </p:txBody>
      </p:sp>
    </p:spTree>
    <p:extLst>
      <p:ext uri="{BB962C8B-B14F-4D97-AF65-F5344CB8AC3E}">
        <p14:creationId xmlns:p14="http://schemas.microsoft.com/office/powerpoint/2010/main" val="116265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6"/>
          <p:cNvSpPr>
            <a:spLocks noGrp="1" noChangeArrowheads="1"/>
          </p:cNvSpPr>
          <p:nvPr>
            <p:ph type="dt" idx="10"/>
          </p:nvPr>
        </p:nvSpPr>
        <p:spPr>
          <a:ln/>
        </p:spPr>
        <p:txBody>
          <a:bodyPr/>
          <a:lstStyle>
            <a:lvl1pPr>
              <a:defRPr/>
            </a:lvl1pPr>
          </a:lstStyle>
          <a:p>
            <a:pPr>
              <a:defRPr/>
            </a:pPr>
            <a:fld id="{6C05BB3F-CA8D-49D2-A01E-75906111EE55}" type="datetime1">
              <a:rPr lang="lv-LV" smtClean="0"/>
              <a:pPr>
                <a:defRPr/>
              </a:pPr>
              <a:t>08.02.2022</a:t>
            </a:fld>
            <a:endParaRPr lang="lv-LV"/>
          </a:p>
        </p:txBody>
      </p:sp>
      <p:sp>
        <p:nvSpPr>
          <p:cNvPr id="5" name="Rectangle 18"/>
          <p:cNvSpPr>
            <a:spLocks noGrp="1" noChangeArrowheads="1"/>
          </p:cNvSpPr>
          <p:nvPr>
            <p:ph type="sldNum" idx="11"/>
          </p:nvPr>
        </p:nvSpPr>
        <p:spPr>
          <a:ln/>
        </p:spPr>
        <p:txBody>
          <a:bodyPr/>
          <a:lstStyle>
            <a:lvl1pPr>
              <a:defRPr/>
            </a:lvl1pPr>
          </a:lstStyle>
          <a:p>
            <a:pPr>
              <a:defRPr/>
            </a:pPr>
            <a:fld id="{7A3D5F2E-1F92-48D1-8FD0-F6B4A5EC4390}" type="slidenum">
              <a:rPr lang="lv-LV" altLang="lv-LV"/>
              <a:pPr>
                <a:defRPr/>
              </a:pPr>
              <a:t>‹#›</a:t>
            </a:fld>
            <a:endParaRPr lang="lv-LV" altLang="lv-LV"/>
          </a:p>
        </p:txBody>
      </p:sp>
    </p:spTree>
    <p:extLst>
      <p:ext uri="{BB962C8B-B14F-4D97-AF65-F5344CB8AC3E}">
        <p14:creationId xmlns:p14="http://schemas.microsoft.com/office/powerpoint/2010/main" val="419854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4"/>
          <p:cNvSpPr>
            <a:spLocks noGrp="1" noChangeArrowheads="1"/>
          </p:cNvSpPr>
          <p:nvPr>
            <p:ph type="dt" idx="10"/>
          </p:nvPr>
        </p:nvSpPr>
        <p:spPr>
          <a:ln/>
        </p:spPr>
        <p:txBody>
          <a:bodyPr/>
          <a:lstStyle>
            <a:lvl1pPr>
              <a:defRPr/>
            </a:lvl1pPr>
          </a:lstStyle>
          <a:p>
            <a:pPr>
              <a:defRPr/>
            </a:pPr>
            <a:fld id="{109D3ABD-3368-48BA-924D-BB94473570EE}" type="datetime1">
              <a:rPr lang="lv-LV" smtClean="0"/>
              <a:pPr>
                <a:defRPr/>
              </a:pPr>
              <a:t>08.02.2022</a:t>
            </a:fld>
            <a:endParaRPr lang="lv-LV"/>
          </a:p>
        </p:txBody>
      </p:sp>
      <p:sp>
        <p:nvSpPr>
          <p:cNvPr id="6" name="Rectangle 16"/>
          <p:cNvSpPr>
            <a:spLocks noGrp="1" noChangeArrowheads="1"/>
          </p:cNvSpPr>
          <p:nvPr>
            <p:ph type="sldNum" idx="11"/>
          </p:nvPr>
        </p:nvSpPr>
        <p:spPr>
          <a:ln/>
        </p:spPr>
        <p:txBody>
          <a:bodyPr/>
          <a:lstStyle>
            <a:lvl1pPr>
              <a:defRPr/>
            </a:lvl1pPr>
          </a:lstStyle>
          <a:p>
            <a:pPr>
              <a:defRPr/>
            </a:pPr>
            <a:fld id="{2ABD4092-D8CC-4004-B1DF-FC5A3505C809}" type="slidenum">
              <a:rPr lang="lv-LV" altLang="lv-LV"/>
              <a:pPr>
                <a:defRPr/>
              </a:pPr>
              <a:t>‹#›</a:t>
            </a:fld>
            <a:endParaRPr lang="lv-LV" altLang="lv-LV"/>
          </a:p>
        </p:txBody>
      </p:sp>
    </p:spTree>
    <p:extLst>
      <p:ext uri="{BB962C8B-B14F-4D97-AF65-F5344CB8AC3E}">
        <p14:creationId xmlns:p14="http://schemas.microsoft.com/office/powerpoint/2010/main" val="3764301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4"/>
          <p:cNvSpPr>
            <a:spLocks noGrp="1" noChangeArrowheads="1"/>
          </p:cNvSpPr>
          <p:nvPr>
            <p:ph type="dt" idx="10"/>
          </p:nvPr>
        </p:nvSpPr>
        <p:spPr>
          <a:ln/>
        </p:spPr>
        <p:txBody>
          <a:bodyPr/>
          <a:lstStyle>
            <a:lvl1pPr>
              <a:defRPr/>
            </a:lvl1pPr>
          </a:lstStyle>
          <a:p>
            <a:pPr>
              <a:defRPr/>
            </a:pPr>
            <a:fld id="{AEA9060F-094D-45B7-9002-373C8A982675}" type="datetime1">
              <a:rPr lang="lv-LV" smtClean="0"/>
              <a:pPr>
                <a:defRPr/>
              </a:pPr>
              <a:t>08.02.2022</a:t>
            </a:fld>
            <a:endParaRPr lang="lv-LV"/>
          </a:p>
        </p:txBody>
      </p:sp>
      <p:sp>
        <p:nvSpPr>
          <p:cNvPr id="5" name="Rectangle 16"/>
          <p:cNvSpPr>
            <a:spLocks noGrp="1" noChangeArrowheads="1"/>
          </p:cNvSpPr>
          <p:nvPr>
            <p:ph type="sldNum" idx="11"/>
          </p:nvPr>
        </p:nvSpPr>
        <p:spPr>
          <a:ln/>
        </p:spPr>
        <p:txBody>
          <a:bodyPr/>
          <a:lstStyle>
            <a:lvl1pPr>
              <a:defRPr/>
            </a:lvl1pPr>
          </a:lstStyle>
          <a:p>
            <a:pPr>
              <a:defRPr/>
            </a:pPr>
            <a:fld id="{3D140BAC-FD83-4258-A769-1E6BB5B7EF1F}" type="slidenum">
              <a:rPr lang="lv-LV" altLang="lv-LV"/>
              <a:pPr>
                <a:defRPr/>
              </a:pPr>
              <a:t>‹#›</a:t>
            </a:fld>
            <a:endParaRPr lang="lv-LV" altLang="lv-LV"/>
          </a:p>
        </p:txBody>
      </p:sp>
    </p:spTree>
    <p:extLst>
      <p:ext uri="{BB962C8B-B14F-4D97-AF65-F5344CB8AC3E}">
        <p14:creationId xmlns:p14="http://schemas.microsoft.com/office/powerpoint/2010/main" val="1647680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5813" cy="5429250"/>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1143000"/>
            <a:ext cx="6019800" cy="5429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14"/>
          <p:cNvSpPr>
            <a:spLocks noGrp="1" noChangeArrowheads="1"/>
          </p:cNvSpPr>
          <p:nvPr>
            <p:ph type="dt" idx="10"/>
          </p:nvPr>
        </p:nvSpPr>
        <p:spPr>
          <a:ln/>
        </p:spPr>
        <p:txBody>
          <a:bodyPr/>
          <a:lstStyle>
            <a:lvl1pPr>
              <a:defRPr/>
            </a:lvl1pPr>
          </a:lstStyle>
          <a:p>
            <a:pPr>
              <a:defRPr/>
            </a:pPr>
            <a:fld id="{517BB585-DA3C-4EB0-AAE7-6DCCB84C4802}" type="datetime1">
              <a:rPr lang="lv-LV" smtClean="0"/>
              <a:pPr>
                <a:defRPr/>
              </a:pPr>
              <a:t>08.02.2022</a:t>
            </a:fld>
            <a:endParaRPr lang="lv-LV"/>
          </a:p>
        </p:txBody>
      </p:sp>
      <p:sp>
        <p:nvSpPr>
          <p:cNvPr id="5" name="Rectangle 16"/>
          <p:cNvSpPr>
            <a:spLocks noGrp="1" noChangeArrowheads="1"/>
          </p:cNvSpPr>
          <p:nvPr>
            <p:ph type="sldNum" idx="11"/>
          </p:nvPr>
        </p:nvSpPr>
        <p:spPr>
          <a:ln/>
        </p:spPr>
        <p:txBody>
          <a:bodyPr/>
          <a:lstStyle>
            <a:lvl1pPr>
              <a:defRPr/>
            </a:lvl1pPr>
          </a:lstStyle>
          <a:p>
            <a:pPr>
              <a:defRPr/>
            </a:pPr>
            <a:fld id="{933BF5D5-9C75-469B-9487-7BF2F11F0DC9}" type="slidenum">
              <a:rPr lang="lv-LV" altLang="lv-LV"/>
              <a:pPr>
                <a:defRPr/>
              </a:pPr>
              <a:t>‹#›</a:t>
            </a:fld>
            <a:endParaRPr lang="lv-LV" altLang="lv-LV"/>
          </a:p>
        </p:txBody>
      </p:sp>
    </p:spTree>
    <p:extLst>
      <p:ext uri="{BB962C8B-B14F-4D97-AF65-F5344CB8AC3E}">
        <p14:creationId xmlns:p14="http://schemas.microsoft.com/office/powerpoint/2010/main" val="164588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6"/>
          <p:cNvSpPr>
            <a:spLocks noGrp="1" noChangeArrowheads="1"/>
          </p:cNvSpPr>
          <p:nvPr>
            <p:ph type="dt" idx="10"/>
          </p:nvPr>
        </p:nvSpPr>
        <p:spPr>
          <a:ln/>
        </p:spPr>
        <p:txBody>
          <a:bodyPr/>
          <a:lstStyle>
            <a:lvl1pPr>
              <a:defRPr/>
            </a:lvl1pPr>
          </a:lstStyle>
          <a:p>
            <a:pPr>
              <a:defRPr/>
            </a:pPr>
            <a:fld id="{926C8397-C1FA-4DB6-99EC-FB1E0823BE5F}" type="datetime1">
              <a:rPr lang="lv-LV" smtClean="0"/>
              <a:pPr>
                <a:defRPr/>
              </a:pPr>
              <a:t>08.02.2022</a:t>
            </a:fld>
            <a:endParaRPr lang="lv-LV"/>
          </a:p>
        </p:txBody>
      </p:sp>
      <p:sp>
        <p:nvSpPr>
          <p:cNvPr id="5" name="Rectangle 18"/>
          <p:cNvSpPr>
            <a:spLocks noGrp="1" noChangeArrowheads="1"/>
          </p:cNvSpPr>
          <p:nvPr>
            <p:ph type="sldNum" idx="11"/>
          </p:nvPr>
        </p:nvSpPr>
        <p:spPr>
          <a:ln/>
        </p:spPr>
        <p:txBody>
          <a:bodyPr/>
          <a:lstStyle>
            <a:lvl1pPr>
              <a:defRPr/>
            </a:lvl1pPr>
          </a:lstStyle>
          <a:p>
            <a:pPr>
              <a:defRPr/>
            </a:pPr>
            <a:fld id="{8D873143-9C5E-40EE-97AD-448DDA3E633D}" type="slidenum">
              <a:rPr lang="lv-LV" altLang="lv-LV"/>
              <a:pPr>
                <a:defRPr/>
              </a:pPr>
              <a:t>‹#›</a:t>
            </a:fld>
            <a:endParaRPr lang="lv-LV" altLang="lv-LV"/>
          </a:p>
        </p:txBody>
      </p:sp>
    </p:spTree>
    <p:extLst>
      <p:ext uri="{BB962C8B-B14F-4D97-AF65-F5344CB8AC3E}">
        <p14:creationId xmlns:p14="http://schemas.microsoft.com/office/powerpoint/2010/main" val="211044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2249488"/>
            <a:ext cx="4037013"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6613" y="2249488"/>
            <a:ext cx="4038600"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16"/>
          <p:cNvSpPr>
            <a:spLocks noGrp="1" noChangeArrowheads="1"/>
          </p:cNvSpPr>
          <p:nvPr>
            <p:ph type="dt" idx="10"/>
          </p:nvPr>
        </p:nvSpPr>
        <p:spPr>
          <a:ln/>
        </p:spPr>
        <p:txBody>
          <a:bodyPr/>
          <a:lstStyle>
            <a:lvl1pPr>
              <a:defRPr/>
            </a:lvl1pPr>
          </a:lstStyle>
          <a:p>
            <a:pPr>
              <a:defRPr/>
            </a:pPr>
            <a:fld id="{8B78E898-D831-4C34-9EDE-8F15C4C2BD30}" type="datetime1">
              <a:rPr lang="lv-LV" smtClean="0"/>
              <a:pPr>
                <a:defRPr/>
              </a:pPr>
              <a:t>08.02.2022</a:t>
            </a:fld>
            <a:endParaRPr lang="lv-LV"/>
          </a:p>
        </p:txBody>
      </p:sp>
      <p:sp>
        <p:nvSpPr>
          <p:cNvPr id="6" name="Rectangle 18"/>
          <p:cNvSpPr>
            <a:spLocks noGrp="1" noChangeArrowheads="1"/>
          </p:cNvSpPr>
          <p:nvPr>
            <p:ph type="sldNum" idx="11"/>
          </p:nvPr>
        </p:nvSpPr>
        <p:spPr>
          <a:ln/>
        </p:spPr>
        <p:txBody>
          <a:bodyPr/>
          <a:lstStyle>
            <a:lvl1pPr>
              <a:defRPr/>
            </a:lvl1pPr>
          </a:lstStyle>
          <a:p>
            <a:pPr>
              <a:defRPr/>
            </a:pPr>
            <a:fld id="{F3881B6F-D496-40A8-ABCF-6B0BA4DD3068}" type="slidenum">
              <a:rPr lang="lv-LV" altLang="lv-LV"/>
              <a:pPr>
                <a:defRPr/>
              </a:pPr>
              <a:t>‹#›</a:t>
            </a:fld>
            <a:endParaRPr lang="lv-LV" altLang="lv-LV"/>
          </a:p>
        </p:txBody>
      </p:sp>
    </p:spTree>
    <p:extLst>
      <p:ext uri="{BB962C8B-B14F-4D97-AF65-F5344CB8AC3E}">
        <p14:creationId xmlns:p14="http://schemas.microsoft.com/office/powerpoint/2010/main" val="418531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16"/>
          <p:cNvSpPr>
            <a:spLocks noGrp="1" noChangeArrowheads="1"/>
          </p:cNvSpPr>
          <p:nvPr>
            <p:ph type="dt" idx="10"/>
          </p:nvPr>
        </p:nvSpPr>
        <p:spPr>
          <a:ln/>
        </p:spPr>
        <p:txBody>
          <a:bodyPr/>
          <a:lstStyle>
            <a:lvl1pPr>
              <a:defRPr/>
            </a:lvl1pPr>
          </a:lstStyle>
          <a:p>
            <a:pPr>
              <a:defRPr/>
            </a:pPr>
            <a:fld id="{6F20E2AC-F335-46E1-BD60-EAA9C48A2DEA}" type="datetime1">
              <a:rPr lang="lv-LV" smtClean="0"/>
              <a:pPr>
                <a:defRPr/>
              </a:pPr>
              <a:t>08.02.2022</a:t>
            </a:fld>
            <a:endParaRPr lang="lv-LV"/>
          </a:p>
        </p:txBody>
      </p:sp>
      <p:sp>
        <p:nvSpPr>
          <p:cNvPr id="8" name="Rectangle 18"/>
          <p:cNvSpPr>
            <a:spLocks noGrp="1" noChangeArrowheads="1"/>
          </p:cNvSpPr>
          <p:nvPr>
            <p:ph type="sldNum" idx="11"/>
          </p:nvPr>
        </p:nvSpPr>
        <p:spPr>
          <a:ln/>
        </p:spPr>
        <p:txBody>
          <a:bodyPr/>
          <a:lstStyle>
            <a:lvl1pPr>
              <a:defRPr/>
            </a:lvl1pPr>
          </a:lstStyle>
          <a:p>
            <a:pPr>
              <a:defRPr/>
            </a:pPr>
            <a:fld id="{E1A823F3-7596-4F2B-B7D7-96A9C24B6FD2}" type="slidenum">
              <a:rPr lang="lv-LV" altLang="lv-LV"/>
              <a:pPr>
                <a:defRPr/>
              </a:pPr>
              <a:t>‹#›</a:t>
            </a:fld>
            <a:endParaRPr lang="lv-LV" altLang="lv-LV"/>
          </a:p>
        </p:txBody>
      </p:sp>
    </p:spTree>
    <p:extLst>
      <p:ext uri="{BB962C8B-B14F-4D97-AF65-F5344CB8AC3E}">
        <p14:creationId xmlns:p14="http://schemas.microsoft.com/office/powerpoint/2010/main" val="133985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16"/>
          <p:cNvSpPr>
            <a:spLocks noGrp="1" noChangeArrowheads="1"/>
          </p:cNvSpPr>
          <p:nvPr>
            <p:ph type="dt" idx="10"/>
          </p:nvPr>
        </p:nvSpPr>
        <p:spPr>
          <a:ln/>
        </p:spPr>
        <p:txBody>
          <a:bodyPr/>
          <a:lstStyle>
            <a:lvl1pPr>
              <a:defRPr/>
            </a:lvl1pPr>
          </a:lstStyle>
          <a:p>
            <a:pPr>
              <a:defRPr/>
            </a:pPr>
            <a:fld id="{5CB7EE3C-6B15-41D1-8809-9893873C9E00}" type="datetime1">
              <a:rPr lang="lv-LV" smtClean="0"/>
              <a:pPr>
                <a:defRPr/>
              </a:pPr>
              <a:t>08.02.2022</a:t>
            </a:fld>
            <a:endParaRPr lang="lv-LV"/>
          </a:p>
        </p:txBody>
      </p:sp>
      <p:sp>
        <p:nvSpPr>
          <p:cNvPr id="4" name="Rectangle 18"/>
          <p:cNvSpPr>
            <a:spLocks noGrp="1" noChangeArrowheads="1"/>
          </p:cNvSpPr>
          <p:nvPr>
            <p:ph type="sldNum" idx="11"/>
          </p:nvPr>
        </p:nvSpPr>
        <p:spPr>
          <a:ln/>
        </p:spPr>
        <p:txBody>
          <a:bodyPr/>
          <a:lstStyle>
            <a:lvl1pPr>
              <a:defRPr/>
            </a:lvl1pPr>
          </a:lstStyle>
          <a:p>
            <a:pPr>
              <a:defRPr/>
            </a:pPr>
            <a:fld id="{5CB70EB9-3477-4096-AA42-42040A858FE9}" type="slidenum">
              <a:rPr lang="lv-LV" altLang="lv-LV"/>
              <a:pPr>
                <a:defRPr/>
              </a:pPr>
              <a:t>‹#›</a:t>
            </a:fld>
            <a:endParaRPr lang="lv-LV" altLang="lv-LV"/>
          </a:p>
        </p:txBody>
      </p:sp>
    </p:spTree>
    <p:extLst>
      <p:ext uri="{BB962C8B-B14F-4D97-AF65-F5344CB8AC3E}">
        <p14:creationId xmlns:p14="http://schemas.microsoft.com/office/powerpoint/2010/main" val="246315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dt" idx="10"/>
          </p:nvPr>
        </p:nvSpPr>
        <p:spPr>
          <a:ln/>
        </p:spPr>
        <p:txBody>
          <a:bodyPr/>
          <a:lstStyle>
            <a:lvl1pPr>
              <a:defRPr/>
            </a:lvl1pPr>
          </a:lstStyle>
          <a:p>
            <a:pPr>
              <a:defRPr/>
            </a:pPr>
            <a:fld id="{7E79ABDC-CB07-41AE-B0B9-A9046D44C6D9}" type="datetime1">
              <a:rPr lang="lv-LV" smtClean="0"/>
              <a:pPr>
                <a:defRPr/>
              </a:pPr>
              <a:t>08.02.2022</a:t>
            </a:fld>
            <a:endParaRPr lang="lv-LV"/>
          </a:p>
        </p:txBody>
      </p:sp>
      <p:sp>
        <p:nvSpPr>
          <p:cNvPr id="3" name="Rectangle 18"/>
          <p:cNvSpPr>
            <a:spLocks noGrp="1" noChangeArrowheads="1"/>
          </p:cNvSpPr>
          <p:nvPr>
            <p:ph type="sldNum" idx="11"/>
          </p:nvPr>
        </p:nvSpPr>
        <p:spPr>
          <a:ln/>
        </p:spPr>
        <p:txBody>
          <a:bodyPr/>
          <a:lstStyle>
            <a:lvl1pPr>
              <a:defRPr/>
            </a:lvl1pPr>
          </a:lstStyle>
          <a:p>
            <a:pPr>
              <a:defRPr/>
            </a:pPr>
            <a:fld id="{76E7DC8C-5613-4876-929D-CE3A4638F8D8}" type="slidenum">
              <a:rPr lang="lv-LV" altLang="lv-LV"/>
              <a:pPr>
                <a:defRPr/>
              </a:pPr>
              <a:t>‹#›</a:t>
            </a:fld>
            <a:endParaRPr lang="lv-LV" altLang="lv-LV"/>
          </a:p>
        </p:txBody>
      </p:sp>
    </p:spTree>
    <p:extLst>
      <p:ext uri="{BB962C8B-B14F-4D97-AF65-F5344CB8AC3E}">
        <p14:creationId xmlns:p14="http://schemas.microsoft.com/office/powerpoint/2010/main" val="170401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6"/>
          <p:cNvSpPr>
            <a:spLocks noGrp="1" noChangeArrowheads="1"/>
          </p:cNvSpPr>
          <p:nvPr>
            <p:ph type="dt" idx="10"/>
          </p:nvPr>
        </p:nvSpPr>
        <p:spPr>
          <a:ln/>
        </p:spPr>
        <p:txBody>
          <a:bodyPr/>
          <a:lstStyle>
            <a:lvl1pPr>
              <a:defRPr/>
            </a:lvl1pPr>
          </a:lstStyle>
          <a:p>
            <a:pPr>
              <a:defRPr/>
            </a:pPr>
            <a:fld id="{6FA26F32-8977-437A-9651-D2E599C7977A}" type="datetime1">
              <a:rPr lang="lv-LV" smtClean="0"/>
              <a:pPr>
                <a:defRPr/>
              </a:pPr>
              <a:t>08.02.2022</a:t>
            </a:fld>
            <a:endParaRPr lang="lv-LV"/>
          </a:p>
        </p:txBody>
      </p:sp>
      <p:sp>
        <p:nvSpPr>
          <p:cNvPr id="6" name="Rectangle 18"/>
          <p:cNvSpPr>
            <a:spLocks noGrp="1" noChangeArrowheads="1"/>
          </p:cNvSpPr>
          <p:nvPr>
            <p:ph type="sldNum" idx="11"/>
          </p:nvPr>
        </p:nvSpPr>
        <p:spPr>
          <a:ln/>
        </p:spPr>
        <p:txBody>
          <a:bodyPr/>
          <a:lstStyle>
            <a:lvl1pPr>
              <a:defRPr/>
            </a:lvl1pPr>
          </a:lstStyle>
          <a:p>
            <a:pPr>
              <a:defRPr/>
            </a:pPr>
            <a:fld id="{609B3029-9048-4579-B1D1-78DE58DD530A}" type="slidenum">
              <a:rPr lang="lv-LV" altLang="lv-LV"/>
              <a:pPr>
                <a:defRPr/>
              </a:pPr>
              <a:t>‹#›</a:t>
            </a:fld>
            <a:endParaRPr lang="lv-LV" altLang="lv-LV"/>
          </a:p>
        </p:txBody>
      </p:sp>
    </p:spTree>
    <p:extLst>
      <p:ext uri="{BB962C8B-B14F-4D97-AF65-F5344CB8AC3E}">
        <p14:creationId xmlns:p14="http://schemas.microsoft.com/office/powerpoint/2010/main" val="17439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6"/>
          <p:cNvSpPr>
            <a:spLocks noGrp="1" noChangeArrowheads="1"/>
          </p:cNvSpPr>
          <p:nvPr>
            <p:ph type="dt" idx="10"/>
          </p:nvPr>
        </p:nvSpPr>
        <p:spPr>
          <a:ln/>
        </p:spPr>
        <p:txBody>
          <a:bodyPr/>
          <a:lstStyle>
            <a:lvl1pPr>
              <a:defRPr/>
            </a:lvl1pPr>
          </a:lstStyle>
          <a:p>
            <a:pPr>
              <a:defRPr/>
            </a:pPr>
            <a:fld id="{9ADB2BB1-73BD-4FAA-BE72-52D948A85E5D}" type="datetime1">
              <a:rPr lang="lv-LV" smtClean="0"/>
              <a:pPr>
                <a:defRPr/>
              </a:pPr>
              <a:t>08.02.2022</a:t>
            </a:fld>
            <a:endParaRPr lang="lv-LV"/>
          </a:p>
        </p:txBody>
      </p:sp>
      <p:sp>
        <p:nvSpPr>
          <p:cNvPr id="6" name="Rectangle 18"/>
          <p:cNvSpPr>
            <a:spLocks noGrp="1" noChangeArrowheads="1"/>
          </p:cNvSpPr>
          <p:nvPr>
            <p:ph type="sldNum" idx="11"/>
          </p:nvPr>
        </p:nvSpPr>
        <p:spPr>
          <a:ln/>
        </p:spPr>
        <p:txBody>
          <a:bodyPr/>
          <a:lstStyle>
            <a:lvl1pPr>
              <a:defRPr/>
            </a:lvl1pPr>
          </a:lstStyle>
          <a:p>
            <a:pPr>
              <a:defRPr/>
            </a:pPr>
            <a:fld id="{083DAB85-E2AD-4CD4-9D4E-51A897706745}" type="slidenum">
              <a:rPr lang="lv-LV" altLang="lv-LV"/>
              <a:pPr>
                <a:defRPr/>
              </a:pPr>
              <a:t>‹#›</a:t>
            </a:fld>
            <a:endParaRPr lang="lv-LV" altLang="lv-LV"/>
          </a:p>
        </p:txBody>
      </p:sp>
    </p:spTree>
    <p:extLst>
      <p:ext uri="{BB962C8B-B14F-4D97-AF65-F5344CB8AC3E}">
        <p14:creationId xmlns:p14="http://schemas.microsoft.com/office/powerpoint/2010/main" val="312280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366713"/>
            <a:ext cx="9144000" cy="84137"/>
          </a:xfrm>
          <a:prstGeom prst="rect">
            <a:avLst/>
          </a:prstGeom>
          <a:solidFill>
            <a:srgbClr val="438086">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27" name="Rectangle 2"/>
          <p:cNvSpPr>
            <a:spLocks noChangeArrowheads="1"/>
          </p:cNvSpPr>
          <p:nvPr/>
        </p:nvSpPr>
        <p:spPr bwMode="auto">
          <a:xfrm>
            <a:off x="0" y="0"/>
            <a:ext cx="9144000" cy="311150"/>
          </a:xfrm>
          <a:prstGeom prst="rect">
            <a:avLst/>
          </a:prstGeom>
          <a:solidFill>
            <a:srgbClr val="42445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28" name="Rectangle 3"/>
          <p:cNvSpPr>
            <a:spLocks noChangeArrowheads="1"/>
          </p:cNvSpPr>
          <p:nvPr/>
        </p:nvSpPr>
        <p:spPr bwMode="auto">
          <a:xfrm>
            <a:off x="0" y="307975"/>
            <a:ext cx="9144000" cy="92075"/>
          </a:xfrm>
          <a:prstGeom prst="rect">
            <a:avLst/>
          </a:prstGeom>
          <a:solidFill>
            <a:srgbClr val="43808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29" name="Rectangle 4"/>
          <p:cNvSpPr>
            <a:spLocks noChangeArrowheads="1"/>
          </p:cNvSpPr>
          <p:nvPr/>
        </p:nvSpPr>
        <p:spPr bwMode="auto">
          <a:xfrm flipV="1">
            <a:off x="5410200" y="360363"/>
            <a:ext cx="3733800" cy="90487"/>
          </a:xfrm>
          <a:prstGeom prst="rect">
            <a:avLst/>
          </a:prstGeom>
          <a:solidFill>
            <a:srgbClr val="43808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0" name="Rectangle 5"/>
          <p:cNvSpPr>
            <a:spLocks noChangeArrowheads="1"/>
          </p:cNvSpPr>
          <p:nvPr/>
        </p:nvSpPr>
        <p:spPr bwMode="auto">
          <a:xfrm flipV="1">
            <a:off x="5410200" y="438150"/>
            <a:ext cx="3733800" cy="180975"/>
          </a:xfrm>
          <a:prstGeom prst="rect">
            <a:avLst/>
          </a:prstGeom>
          <a:solidFill>
            <a:srgbClr val="438086">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1" name="AutoShape 6"/>
          <p:cNvSpPr>
            <a:spLocks noChangeArrowheads="1"/>
          </p:cNvSpPr>
          <p:nvPr/>
        </p:nvSpPr>
        <p:spPr bwMode="auto">
          <a:xfrm>
            <a:off x="5407025" y="496888"/>
            <a:ext cx="3063875" cy="285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2" name="AutoShape 7"/>
          <p:cNvSpPr>
            <a:spLocks noChangeArrowheads="1"/>
          </p:cNvSpPr>
          <p:nvPr/>
        </p:nvSpPr>
        <p:spPr bwMode="auto">
          <a:xfrm>
            <a:off x="7373938" y="588963"/>
            <a:ext cx="1600200" cy="3651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3" name="Rectangle 8"/>
          <p:cNvSpPr>
            <a:spLocks noChangeArrowheads="1"/>
          </p:cNvSpPr>
          <p:nvPr/>
        </p:nvSpPr>
        <p:spPr bwMode="auto">
          <a:xfrm>
            <a:off x="9085263" y="-1588"/>
            <a:ext cx="57150" cy="620713"/>
          </a:xfrm>
          <a:prstGeom prst="rect">
            <a:avLst/>
          </a:prstGeom>
          <a:solidFill>
            <a:srgbClr val="FFFFFF">
              <a:alpha val="6509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4" name="Rectangle 9"/>
          <p:cNvSpPr>
            <a:spLocks noChangeArrowheads="1"/>
          </p:cNvSpPr>
          <p:nvPr/>
        </p:nvSpPr>
        <p:spPr bwMode="auto">
          <a:xfrm>
            <a:off x="9043988" y="-1588"/>
            <a:ext cx="28575" cy="620713"/>
          </a:xfrm>
          <a:prstGeom prst="rect">
            <a:avLst/>
          </a:prstGeom>
          <a:solidFill>
            <a:srgbClr val="FFFFFF">
              <a:alpha val="6509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5" name="Rectangle 10"/>
          <p:cNvSpPr>
            <a:spLocks noChangeArrowheads="1"/>
          </p:cNvSpPr>
          <p:nvPr/>
        </p:nvSpPr>
        <p:spPr bwMode="auto">
          <a:xfrm>
            <a:off x="9024938" y="-1588"/>
            <a:ext cx="9525" cy="620713"/>
          </a:xfrm>
          <a:prstGeom prst="rect">
            <a:avLst/>
          </a:prstGeom>
          <a:solidFill>
            <a:srgbClr val="FFFFFF">
              <a:alpha val="5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6" name="Rectangle 11"/>
          <p:cNvSpPr>
            <a:spLocks noChangeArrowheads="1"/>
          </p:cNvSpPr>
          <p:nvPr/>
        </p:nvSpPr>
        <p:spPr bwMode="auto">
          <a:xfrm>
            <a:off x="8975725" y="-1588"/>
            <a:ext cx="26988" cy="620713"/>
          </a:xfrm>
          <a:prstGeom prst="rect">
            <a:avLst/>
          </a:prstGeom>
          <a:solidFill>
            <a:srgbClr val="FFFFFF">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7" name="Rectangle 12"/>
          <p:cNvSpPr>
            <a:spLocks noChangeArrowheads="1"/>
          </p:cNvSpPr>
          <p:nvPr/>
        </p:nvSpPr>
        <p:spPr bwMode="auto">
          <a:xfrm>
            <a:off x="8915400" y="0"/>
            <a:ext cx="55563" cy="585788"/>
          </a:xfrm>
          <a:prstGeom prst="rect">
            <a:avLst/>
          </a:pr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8" name="Rectangle 13"/>
          <p:cNvSpPr>
            <a:spLocks noChangeArrowheads="1"/>
          </p:cNvSpPr>
          <p:nvPr/>
        </p:nvSpPr>
        <p:spPr bwMode="auto">
          <a:xfrm>
            <a:off x="8874125" y="0"/>
            <a:ext cx="7938" cy="585788"/>
          </a:xfrm>
          <a:prstGeom prst="rect">
            <a:avLst/>
          </a:prstGeom>
          <a:solidFill>
            <a:srgbClr val="FFFFFF">
              <a:alpha val="29803"/>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1039" name="Rectangle 14"/>
          <p:cNvSpPr>
            <a:spLocks noGrp="1" noChangeArrowheads="1"/>
          </p:cNvSpPr>
          <p:nvPr>
            <p:ph type="title"/>
          </p:nvPr>
        </p:nvSpPr>
        <p:spPr bwMode="auto">
          <a:xfrm>
            <a:off x="457200" y="1143000"/>
            <a:ext cx="8228013"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lv-LV"/>
              <a:t>Click to edit the title text format</a:t>
            </a:r>
          </a:p>
        </p:txBody>
      </p:sp>
      <p:sp>
        <p:nvSpPr>
          <p:cNvPr id="1040" name="Rectangle 15"/>
          <p:cNvSpPr>
            <a:spLocks noGrp="1" noChangeArrowheads="1"/>
          </p:cNvSpPr>
          <p:nvPr>
            <p:ph type="body" idx="1"/>
          </p:nvPr>
        </p:nvSpPr>
        <p:spPr bwMode="auto">
          <a:xfrm>
            <a:off x="457200" y="2249488"/>
            <a:ext cx="8228013"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lv-LV"/>
              <a:t>Click to edit the outline text format</a:t>
            </a:r>
          </a:p>
          <a:p>
            <a:pPr lvl="1"/>
            <a:r>
              <a:rPr lang="en-GB" altLang="lv-LV"/>
              <a:t>Second Outline Level</a:t>
            </a:r>
          </a:p>
          <a:p>
            <a:pPr lvl="2"/>
            <a:r>
              <a:rPr lang="en-GB" altLang="lv-LV"/>
              <a:t>Third Outline Level</a:t>
            </a:r>
          </a:p>
          <a:p>
            <a:pPr lvl="3"/>
            <a:r>
              <a:rPr lang="en-GB" altLang="lv-LV"/>
              <a:t>Fourth Outline Level</a:t>
            </a:r>
          </a:p>
          <a:p>
            <a:pPr lvl="4"/>
            <a:r>
              <a:rPr lang="en-GB" altLang="lv-LV"/>
              <a:t>Fifth Outline Level</a:t>
            </a:r>
          </a:p>
          <a:p>
            <a:pPr lvl="4"/>
            <a:r>
              <a:rPr lang="en-GB" altLang="lv-LV"/>
              <a:t>Sixth Outline Level</a:t>
            </a:r>
          </a:p>
          <a:p>
            <a:pPr lvl="4"/>
            <a:r>
              <a:rPr lang="en-GB" altLang="lv-LV"/>
              <a:t>Seventh Outline Level</a:t>
            </a:r>
          </a:p>
        </p:txBody>
      </p:sp>
      <p:sp>
        <p:nvSpPr>
          <p:cNvPr id="2" name="Rectangle 16"/>
          <p:cNvSpPr>
            <a:spLocks noGrp="1" noChangeArrowheads="1"/>
          </p:cNvSpPr>
          <p:nvPr>
            <p:ph type="dt"/>
          </p:nvPr>
        </p:nvSpPr>
        <p:spPr bwMode="auto">
          <a:xfrm>
            <a:off x="6586538" y="612775"/>
            <a:ext cx="955675" cy="4556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mn-lt"/>
                <a:cs typeface="Segoe UI" charset="0"/>
              </a:defRPr>
            </a:lvl1pPr>
          </a:lstStyle>
          <a:p>
            <a:pPr>
              <a:defRPr/>
            </a:pPr>
            <a:fld id="{28D9E4FD-5A1F-49D3-8980-37E2684DF0AA}" type="datetime1">
              <a:rPr lang="lv-LV" smtClean="0"/>
              <a:pPr>
                <a:defRPr/>
              </a:pPr>
              <a:t>08.02.2022</a:t>
            </a:fld>
            <a:endParaRPr lang="lv-LV"/>
          </a:p>
        </p:txBody>
      </p:sp>
      <p:sp>
        <p:nvSpPr>
          <p:cNvPr id="1042" name="Text Box 17"/>
          <p:cNvSpPr txBox="1">
            <a:spLocks noChangeArrowheads="1"/>
          </p:cNvSpPr>
          <p:nvPr/>
        </p:nvSpPr>
        <p:spPr bwMode="auto">
          <a:xfrm>
            <a:off x="5257800" y="612775"/>
            <a:ext cx="1325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3" name="Rectangle 18"/>
          <p:cNvSpPr>
            <a:spLocks noGrp="1" noChangeArrowheads="1"/>
          </p:cNvSpPr>
          <p:nvPr>
            <p:ph type="sldNum"/>
          </p:nvPr>
        </p:nvSpPr>
        <p:spPr bwMode="auto">
          <a:xfrm>
            <a:off x="8174038" y="0"/>
            <a:ext cx="760412" cy="3667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eaLnBrk="1" hangingPunct="1">
              <a:buSzPct val="100000"/>
              <a:defRPr smtClean="0">
                <a:solidFill>
                  <a:srgbClr val="000000"/>
                </a:solidFill>
                <a:latin typeface="+mn-lt"/>
              </a:defRPr>
            </a:lvl1pPr>
          </a:lstStyle>
          <a:p>
            <a:pPr>
              <a:defRPr/>
            </a:pPr>
            <a:fld id="{10DE1334-9410-49AD-BDD6-E8145DE0BD33}"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5pPr>
      <a:lvl6pPr marL="4572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6pPr>
      <a:lvl7pPr marL="9144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7pPr>
      <a:lvl8pPr marL="1371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8pPr>
      <a:lvl9pPr marL="18288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flipV="1">
            <a:off x="5410200" y="3810000"/>
            <a:ext cx="3733800" cy="90488"/>
          </a:xfrm>
          <a:prstGeom prst="rect">
            <a:avLst/>
          </a:prstGeom>
          <a:solidFill>
            <a:srgbClr val="43808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1" name="Rectangle 2"/>
          <p:cNvSpPr>
            <a:spLocks noChangeArrowheads="1"/>
          </p:cNvSpPr>
          <p:nvPr/>
        </p:nvSpPr>
        <p:spPr bwMode="auto">
          <a:xfrm flipV="1">
            <a:off x="5410200" y="3897313"/>
            <a:ext cx="3733800" cy="192087"/>
          </a:xfrm>
          <a:prstGeom prst="rect">
            <a:avLst/>
          </a:prstGeom>
          <a:solidFill>
            <a:srgbClr val="438086">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2" name="Rectangle 3"/>
          <p:cNvSpPr>
            <a:spLocks noChangeArrowheads="1"/>
          </p:cNvSpPr>
          <p:nvPr/>
        </p:nvSpPr>
        <p:spPr bwMode="auto">
          <a:xfrm flipV="1">
            <a:off x="5410200" y="4114800"/>
            <a:ext cx="3733800" cy="9525"/>
          </a:xfrm>
          <a:prstGeom prst="rect">
            <a:avLst/>
          </a:prstGeom>
          <a:solidFill>
            <a:srgbClr val="438086">
              <a:alpha val="6509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3" name="Rectangle 4"/>
          <p:cNvSpPr>
            <a:spLocks noChangeArrowheads="1"/>
          </p:cNvSpPr>
          <p:nvPr/>
        </p:nvSpPr>
        <p:spPr bwMode="auto">
          <a:xfrm flipV="1">
            <a:off x="5410200" y="4164013"/>
            <a:ext cx="1965325" cy="19050"/>
          </a:xfrm>
          <a:prstGeom prst="rect">
            <a:avLst/>
          </a:prstGeom>
          <a:solidFill>
            <a:srgbClr val="438086">
              <a:alpha val="5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4" name="Rectangle 5"/>
          <p:cNvSpPr>
            <a:spLocks noChangeArrowheads="1"/>
          </p:cNvSpPr>
          <p:nvPr/>
        </p:nvSpPr>
        <p:spPr bwMode="auto">
          <a:xfrm flipV="1">
            <a:off x="5410200" y="4198938"/>
            <a:ext cx="1965325" cy="9525"/>
          </a:xfrm>
          <a:prstGeom prst="rect">
            <a:avLst/>
          </a:prstGeom>
          <a:solidFill>
            <a:srgbClr val="438086">
              <a:alpha val="65097"/>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5" name="AutoShape 6"/>
          <p:cNvSpPr>
            <a:spLocks noChangeArrowheads="1"/>
          </p:cNvSpPr>
          <p:nvPr/>
        </p:nvSpPr>
        <p:spPr bwMode="auto">
          <a:xfrm>
            <a:off x="5410200" y="3962400"/>
            <a:ext cx="3063875" cy="269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6" name="AutoShape 7"/>
          <p:cNvSpPr>
            <a:spLocks noChangeArrowheads="1"/>
          </p:cNvSpPr>
          <p:nvPr/>
        </p:nvSpPr>
        <p:spPr bwMode="auto">
          <a:xfrm>
            <a:off x="7377113" y="4060825"/>
            <a:ext cx="1600200" cy="3651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7" name="Rectangle 8"/>
          <p:cNvSpPr>
            <a:spLocks noChangeArrowheads="1"/>
          </p:cNvSpPr>
          <p:nvPr/>
        </p:nvSpPr>
        <p:spPr bwMode="auto">
          <a:xfrm>
            <a:off x="0" y="3649663"/>
            <a:ext cx="9144000" cy="244475"/>
          </a:xfrm>
          <a:prstGeom prst="rect">
            <a:avLst/>
          </a:prstGeom>
          <a:solidFill>
            <a:srgbClr val="438086">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8" name="Rectangle 9"/>
          <p:cNvSpPr>
            <a:spLocks noChangeArrowheads="1"/>
          </p:cNvSpPr>
          <p:nvPr/>
        </p:nvSpPr>
        <p:spPr bwMode="auto">
          <a:xfrm>
            <a:off x="0" y="3675063"/>
            <a:ext cx="9144000" cy="141287"/>
          </a:xfrm>
          <a:prstGeom prst="rect">
            <a:avLst/>
          </a:prstGeom>
          <a:solidFill>
            <a:srgbClr val="43808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59" name="Rectangle 10"/>
          <p:cNvSpPr>
            <a:spLocks noChangeArrowheads="1"/>
          </p:cNvSpPr>
          <p:nvPr/>
        </p:nvSpPr>
        <p:spPr bwMode="auto">
          <a:xfrm flipV="1">
            <a:off x="6413500" y="3643313"/>
            <a:ext cx="2730500" cy="247650"/>
          </a:xfrm>
          <a:prstGeom prst="rect">
            <a:avLst/>
          </a:prstGeom>
          <a:solidFill>
            <a:srgbClr val="43808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60" name="Rectangle 11"/>
          <p:cNvSpPr>
            <a:spLocks noChangeArrowheads="1"/>
          </p:cNvSpPr>
          <p:nvPr/>
        </p:nvSpPr>
        <p:spPr bwMode="auto">
          <a:xfrm>
            <a:off x="0" y="0"/>
            <a:ext cx="9144000" cy="3702050"/>
          </a:xfrm>
          <a:prstGeom prst="rect">
            <a:avLst/>
          </a:prstGeom>
          <a:solidFill>
            <a:srgbClr val="42445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2061" name="Rectangle 12"/>
          <p:cNvSpPr>
            <a:spLocks noGrp="1" noChangeArrowheads="1"/>
          </p:cNvSpPr>
          <p:nvPr>
            <p:ph type="title"/>
          </p:nvPr>
        </p:nvSpPr>
        <p:spPr bwMode="auto">
          <a:xfrm>
            <a:off x="457200" y="1143000"/>
            <a:ext cx="8228013"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lv-LV"/>
              <a:t>Click to edit the title text format</a:t>
            </a:r>
          </a:p>
        </p:txBody>
      </p:sp>
      <p:sp>
        <p:nvSpPr>
          <p:cNvPr id="2062" name="Rectangle 13"/>
          <p:cNvSpPr>
            <a:spLocks noGrp="1" noChangeArrowheads="1"/>
          </p:cNvSpPr>
          <p:nvPr>
            <p:ph type="body" idx="1"/>
          </p:nvPr>
        </p:nvSpPr>
        <p:spPr bwMode="auto">
          <a:xfrm>
            <a:off x="457200" y="2249488"/>
            <a:ext cx="8228013"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lv-LV"/>
              <a:t>Click to edit the outline text format</a:t>
            </a:r>
          </a:p>
          <a:p>
            <a:pPr lvl="1"/>
            <a:r>
              <a:rPr lang="en-GB" altLang="lv-LV"/>
              <a:t>Second Outline Level</a:t>
            </a:r>
          </a:p>
          <a:p>
            <a:pPr lvl="2"/>
            <a:r>
              <a:rPr lang="en-GB" altLang="lv-LV"/>
              <a:t>Third Outline Level</a:t>
            </a:r>
          </a:p>
          <a:p>
            <a:pPr lvl="3"/>
            <a:r>
              <a:rPr lang="en-GB" altLang="lv-LV"/>
              <a:t>Fourth Outline Level</a:t>
            </a:r>
          </a:p>
          <a:p>
            <a:pPr lvl="4"/>
            <a:r>
              <a:rPr lang="en-GB" altLang="lv-LV"/>
              <a:t>Fifth Outline Level</a:t>
            </a:r>
          </a:p>
          <a:p>
            <a:pPr lvl="4"/>
            <a:r>
              <a:rPr lang="en-GB" altLang="lv-LV"/>
              <a:t>Sixth Outline Level</a:t>
            </a:r>
          </a:p>
          <a:p>
            <a:pPr lvl="4"/>
            <a:r>
              <a:rPr lang="en-GB" altLang="lv-LV"/>
              <a:t>Seventh Outline Level</a:t>
            </a:r>
          </a:p>
        </p:txBody>
      </p:sp>
      <p:sp>
        <p:nvSpPr>
          <p:cNvPr id="2" name="Rectangle 14"/>
          <p:cNvSpPr>
            <a:spLocks noGrp="1" noChangeArrowheads="1"/>
          </p:cNvSpPr>
          <p:nvPr>
            <p:ph type="dt"/>
          </p:nvPr>
        </p:nvSpPr>
        <p:spPr bwMode="auto">
          <a:xfrm>
            <a:off x="6705600" y="4206875"/>
            <a:ext cx="958850" cy="4556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eaLnBrk="1" hangingPunct="1">
              <a:buClrTx/>
              <a:buSzPct val="100000"/>
              <a:buFontTx/>
              <a:buNone/>
              <a:tabLst>
                <a:tab pos="449263" algn="l"/>
                <a:tab pos="898525" algn="l"/>
              </a:tabLst>
              <a:defRPr sz="800">
                <a:solidFill>
                  <a:srgbClr val="438086"/>
                </a:solidFill>
                <a:latin typeface="Times New Roman" pitchFamily="18" charset="0"/>
                <a:cs typeface="Segoe UI" charset="0"/>
              </a:defRPr>
            </a:lvl1pPr>
          </a:lstStyle>
          <a:p>
            <a:pPr>
              <a:defRPr/>
            </a:pPr>
            <a:fld id="{AB399657-2EE7-4267-B083-A800534DD5DD}" type="datetime1">
              <a:rPr lang="lv-LV" smtClean="0"/>
              <a:pPr>
                <a:defRPr/>
              </a:pPr>
              <a:t>08.02.2022</a:t>
            </a:fld>
            <a:endParaRPr lang="lv-LV"/>
          </a:p>
        </p:txBody>
      </p:sp>
      <p:sp>
        <p:nvSpPr>
          <p:cNvPr id="2064" name="Text Box 15"/>
          <p:cNvSpPr txBox="1">
            <a:spLocks noChangeArrowheads="1"/>
          </p:cNvSpPr>
          <p:nvPr/>
        </p:nvSpPr>
        <p:spPr bwMode="auto">
          <a:xfrm>
            <a:off x="5410200" y="4205288"/>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lv-LV" altLang="en-US">
              <a:solidFill>
                <a:schemeClr val="bg1"/>
              </a:solidFill>
              <a:latin typeface="Georgia" panose="02040502050405020303" pitchFamily="18" charset="0"/>
            </a:endParaRPr>
          </a:p>
        </p:txBody>
      </p:sp>
      <p:sp>
        <p:nvSpPr>
          <p:cNvPr id="3" name="Rectangle 16"/>
          <p:cNvSpPr>
            <a:spLocks noGrp="1" noChangeArrowheads="1"/>
          </p:cNvSpPr>
          <p:nvPr>
            <p:ph type="sldNum"/>
          </p:nvPr>
        </p:nvSpPr>
        <p:spPr bwMode="auto">
          <a:xfrm>
            <a:off x="8320088" y="-93663"/>
            <a:ext cx="746125" cy="458788"/>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defRPr sz="2400" smtClean="0">
                <a:solidFill>
                  <a:srgbClr val="FFFFFF"/>
                </a:solidFill>
                <a:latin typeface="Times New Roman" panose="02020603050405020304" pitchFamily="18" charset="0"/>
              </a:defRPr>
            </a:lvl1pPr>
          </a:lstStyle>
          <a:p>
            <a:pPr>
              <a:defRPr/>
            </a:pPr>
            <a:fld id="{8C00EEDC-6B42-4EDB-B92D-A12A7723DD30}"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hf hdr="0" ft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42445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5pPr>
      <a:lvl6pPr marL="4572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6pPr>
      <a:lvl7pPr marL="9144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7pPr>
      <a:lvl8pPr marL="1371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8pPr>
      <a:lvl9pPr marL="18288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424456"/>
          </a:solidFill>
          <a:latin typeface="Trebuchet MS" panose="020B0603020202020204" pitchFamily="34" charset="0"/>
          <a:ea typeface="Lucida Sans Unicode" panose="020B0602030504020204" pitchFamily="34" charset="0"/>
          <a:cs typeface="Lucida Sans Unicode" panose="020B0602030504020204" pitchFamily="34" charset="0"/>
        </a:defRPr>
      </a:lvl9pPr>
    </p:titleStyle>
    <p:body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67544" y="1628800"/>
            <a:ext cx="7056784" cy="73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Georgia" panose="02040502050405020303" pitchFamily="18" charset="0"/>
                <a:ea typeface="Lucida Sans Unicode" panose="020B0602030504020204" pitchFamily="34" charset="0"/>
                <a:cs typeface="Lucida Sans Unicode" panose="020B0602030504020204" pitchFamily="34" charset="0"/>
              </a:defRPr>
            </a:lvl1pPr>
            <a:lvl2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438086"/>
                </a:solidFill>
                <a:latin typeface="Georgia" panose="02040502050405020303" pitchFamily="18" charset="0"/>
                <a:ea typeface="Lucida Sans Unicode" panose="020B0602030504020204" pitchFamily="34" charset="0"/>
                <a:cs typeface="Lucida Sans Unicode" panose="020B0602030504020204" pitchFamily="34" charset="0"/>
              </a:defRPr>
            </a:lvl2pPr>
            <a:lvl3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3pPr>
            <a:lvl4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4pPr>
            <a:lvl5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9pPr>
          </a:lstStyle>
          <a:p>
            <a:pPr algn="ctr" eaLnBrk="1" hangingPunct="1">
              <a:spcBef>
                <a:spcPct val="0"/>
              </a:spcBef>
            </a:pPr>
            <a:endParaRPr lang="lv-LV" altLang="lv-LV"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2280" y="260648"/>
            <a:ext cx="1646410" cy="1655465"/>
          </a:xfrm>
          <a:prstGeom prst="rect">
            <a:avLst/>
          </a:prstGeom>
        </p:spPr>
      </p:pic>
      <p:sp>
        <p:nvSpPr>
          <p:cNvPr id="3" name="Rectangle 2"/>
          <p:cNvSpPr/>
          <p:nvPr/>
        </p:nvSpPr>
        <p:spPr>
          <a:xfrm>
            <a:off x="323528" y="6021288"/>
            <a:ext cx="4572000" cy="430887"/>
          </a:xfrm>
          <a:prstGeom prst="rect">
            <a:avLst/>
          </a:prstGeom>
        </p:spPr>
        <p:txBody>
          <a:bodyPr>
            <a:spAutoFit/>
          </a:bodyPr>
          <a:lstStyle/>
          <a:p>
            <a:pPr eaLnBrk="1" hangingPunct="1"/>
            <a:r>
              <a:rPr lang="lv-LV" altLang="lv-LV" sz="1100" b="1" dirty="0">
                <a:solidFill>
                  <a:srgbClr val="808080"/>
                </a:solidFill>
                <a:latin typeface="Tahoma" panose="020B0604030504040204" pitchFamily="34" charset="0"/>
                <a:ea typeface="Tahoma" panose="020B0604030504040204" pitchFamily="34" charset="0"/>
                <a:cs typeface="Tahoma" panose="020B0604030504040204" pitchFamily="34" charset="0"/>
              </a:rPr>
              <a:t>Rīga, Latvija</a:t>
            </a:r>
          </a:p>
          <a:p>
            <a:pPr eaLnBrk="1" hangingPunct="1"/>
            <a:r>
              <a:rPr lang="lv-LV" altLang="lv-LV" sz="1100" b="1" dirty="0">
                <a:solidFill>
                  <a:srgbClr val="808080"/>
                </a:solidFill>
                <a:latin typeface="Tahoma" panose="020B0604030504040204" pitchFamily="34" charset="0"/>
                <a:ea typeface="Tahoma" panose="020B0604030504040204" pitchFamily="34" charset="0"/>
                <a:cs typeface="Tahoma" panose="020B0604030504040204" pitchFamily="34" charset="0"/>
              </a:rPr>
              <a:t>2019.gada 19.februāris</a:t>
            </a:r>
          </a:p>
        </p:txBody>
      </p:sp>
      <p:sp>
        <p:nvSpPr>
          <p:cNvPr id="7" name="Text Box 1"/>
          <p:cNvSpPr txBox="1">
            <a:spLocks noChangeArrowheads="1"/>
          </p:cNvSpPr>
          <p:nvPr/>
        </p:nvSpPr>
        <p:spPr bwMode="auto">
          <a:xfrm>
            <a:off x="179512" y="1988840"/>
            <a:ext cx="8784976" cy="125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Georgia" panose="02040502050405020303" pitchFamily="18" charset="0"/>
                <a:ea typeface="Lucida Sans Unicode" panose="020B0602030504020204" pitchFamily="34" charset="0"/>
                <a:cs typeface="Lucida Sans Unicode" panose="020B0602030504020204" pitchFamily="34" charset="0"/>
              </a:defRPr>
            </a:lvl1pPr>
            <a:lvl2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438086"/>
                </a:solidFill>
                <a:latin typeface="Georgia" panose="02040502050405020303" pitchFamily="18" charset="0"/>
                <a:ea typeface="Lucida Sans Unicode" panose="020B0602030504020204" pitchFamily="34" charset="0"/>
                <a:cs typeface="Lucida Sans Unicode" panose="020B0602030504020204" pitchFamily="34" charset="0"/>
              </a:defRPr>
            </a:lvl2pPr>
            <a:lvl3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3pPr>
            <a:lvl4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4pPr>
            <a:lvl5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lv-LV" altLang="lv-LV" sz="3200" dirty="0">
                <a:solidFill>
                  <a:srgbClr val="FFFFFF"/>
                </a:solidFill>
                <a:latin typeface="Tahoma" panose="020B0604030504040204" pitchFamily="34" charset="0"/>
                <a:ea typeface="Tahoma" panose="020B0604030504040204" pitchFamily="34" charset="0"/>
                <a:cs typeface="Tahoma" panose="020B0604030504040204" pitchFamily="34" charset="0"/>
              </a:rPr>
              <a:t>Uzraudzības un kontroles institūciju sadarbības un koordinācijas platformas sanāksme</a:t>
            </a:r>
            <a:endParaRPr lang="en-US" altLang="lv-LV" sz="3200"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504" y="620689"/>
            <a:ext cx="8712968" cy="1080120"/>
          </a:xfrm>
        </p:spPr>
        <p:txBody>
          <a:bodyPr/>
          <a:lstStyle/>
          <a:p>
            <a:pPr algn="ctr"/>
            <a:r>
              <a:rPr lang="lv-LV" sz="3200" b="1" dirty="0"/>
              <a:t>PLG noteikšanas kritēriji un pārbaudes gaita</a:t>
            </a:r>
          </a:p>
        </p:txBody>
      </p:sp>
      <p:sp>
        <p:nvSpPr>
          <p:cNvPr id="6" name="Content Placeholder 5"/>
          <p:cNvSpPr>
            <a:spLocks noGrp="1"/>
          </p:cNvSpPr>
          <p:nvPr>
            <p:ph idx="1"/>
          </p:nvPr>
        </p:nvSpPr>
        <p:spPr>
          <a:xfrm>
            <a:off x="251520" y="1645085"/>
            <a:ext cx="8682930" cy="936102"/>
          </a:xfrm>
          <a:ln w="57150">
            <a:solidFill>
              <a:srgbClr val="438086"/>
            </a:solidFill>
          </a:ln>
        </p:spPr>
        <p:txBody>
          <a:bodyPr/>
          <a:lstStyle/>
          <a:p>
            <a:pPr marL="0" indent="0" algn="just">
              <a:spcBef>
                <a:spcPts val="0"/>
              </a:spcBef>
            </a:pPr>
            <a:r>
              <a:rPr lang="lv-LV" sz="1600" dirty="0"/>
              <a:t>Kontroles dienesta </a:t>
            </a:r>
            <a:r>
              <a:rPr lang="lv-LV" sz="1600" b="1" u="sng" dirty="0"/>
              <a:t>instrukcija nav uzskatāma par nemaināmu šablonu citām iestādēm</a:t>
            </a:r>
            <a:r>
              <a:rPr lang="lv-LV" sz="1600" dirty="0"/>
              <a:t>, jo instrukcijā iekļauta tādas Kontroles dienestam pieejamas informācijas, datubāžu u.tml. izmantošana, </a:t>
            </a:r>
            <a:r>
              <a:rPr lang="lv-LV" sz="1600"/>
              <a:t>kas nav pieejama </a:t>
            </a:r>
            <a:r>
              <a:rPr lang="lv-LV" sz="1600" dirty="0"/>
              <a:t>citām iestādēm.</a:t>
            </a:r>
          </a:p>
          <a:p>
            <a:pPr algn="just"/>
            <a:endParaRPr lang="lv-LV" sz="1600" dirty="0">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idx="11"/>
          </p:nvPr>
        </p:nvSpPr>
        <p:spPr/>
        <p:txBody>
          <a:bodyPr/>
          <a:lstStyle/>
          <a:p>
            <a:pPr>
              <a:defRPr/>
            </a:pPr>
            <a:fld id="{9FCC09DA-5166-4256-AF39-13835B914DF5}" type="slidenum">
              <a:rPr lang="lv-LV" altLang="lv-LV" smtClean="0"/>
              <a:pPr>
                <a:defRPr/>
              </a:pPr>
              <a:t>2</a:t>
            </a:fld>
            <a:endParaRPr lang="lv-LV" altLang="lv-LV"/>
          </a:p>
        </p:txBody>
      </p:sp>
      <p:sp>
        <p:nvSpPr>
          <p:cNvPr id="7" name="Content Placeholder 5"/>
          <p:cNvSpPr txBox="1">
            <a:spLocks/>
          </p:cNvSpPr>
          <p:nvPr/>
        </p:nvSpPr>
        <p:spPr bwMode="auto">
          <a:xfrm>
            <a:off x="437028" y="2773040"/>
            <a:ext cx="8717429" cy="1080120"/>
          </a:xfrm>
          <a:prstGeom prst="rect">
            <a:avLst/>
          </a:prstGeom>
          <a:noFill/>
          <a:ln w="57150">
            <a:noFill/>
          </a:ln>
          <a:extLst>
            <a:ext uri="{909E8E84-426E-40DD-AFC4-6F175D3DCCD1}">
              <a14:hiddenFill xmlns:a14="http://schemas.microsoft.com/office/drawing/2010/main">
                <a:solidFill>
                  <a:srgbClr val="FFFFFF"/>
                </a:solidFill>
              </a14:hiddenFill>
            </a:ext>
          </a:extLst>
        </p:spPr>
        <p:txBody>
          <a:bodyPr vert="horz" wrap="square" lIns="90000" tIns="46800" rIns="90000" bIns="46800" numCol="1" anchor="t" anchorCtr="0" compatLnSpc="1">
            <a:prstTxWarp prst="textNoShape">
              <a:avLst/>
            </a:prstTxWarp>
          </a:bodyPr>
          <a:lst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pPr>
            <a:r>
              <a:rPr lang="lv-LV" sz="1600" dirty="0"/>
              <a:t>Instrukcija balstīta uz NILLTFNL 1. panta 5. punkta PLG definīcijā minētajiem elementiem: </a:t>
            </a:r>
            <a:endParaRPr lang="lv-LV" sz="1600"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5"/>
          <p:cNvSpPr txBox="1">
            <a:spLocks/>
          </p:cNvSpPr>
          <p:nvPr/>
        </p:nvSpPr>
        <p:spPr bwMode="auto">
          <a:xfrm>
            <a:off x="217021" y="5733256"/>
            <a:ext cx="8784976" cy="1080119"/>
          </a:xfrm>
          <a:prstGeom prst="rect">
            <a:avLst/>
          </a:prstGeom>
          <a:noFill/>
          <a:ln w="57150">
            <a:noFill/>
          </a:ln>
          <a:extLst>
            <a:ext uri="{909E8E84-426E-40DD-AFC4-6F175D3DCCD1}">
              <a14:hiddenFill xmlns:a14="http://schemas.microsoft.com/office/drawing/2010/main">
                <a:solidFill>
                  <a:srgbClr val="FFFFFF"/>
                </a:solidFill>
              </a14:hiddenFill>
            </a:ext>
          </a:extLst>
        </p:spPr>
        <p:txBody>
          <a:bodyPr vert="horz" wrap="square" lIns="90000" tIns="46800" rIns="90000" bIns="46800" numCol="1" anchor="t" anchorCtr="0" compatLnSpc="1">
            <a:prstTxWarp prst="textNoShape">
              <a:avLst/>
            </a:prstTxWarp>
          </a:bodyPr>
          <a:lstStyle>
            <a:lvl1pPr marL="342900" indent="-342900" algn="l" defTabSz="449263" rtl="0" eaLnBrk="0" fontAlgn="base" hangingPunct="0">
              <a:spcBef>
                <a:spcPts val="3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spcBef>
                <a:spcPts val="300"/>
              </a:spcBef>
              <a:spcAft>
                <a:spcPct val="0"/>
              </a:spcAft>
              <a:buClr>
                <a:srgbClr val="000000"/>
              </a:buClr>
              <a:buSzPct val="100000"/>
              <a:buFont typeface="Times New Roman" panose="02020603050405020304" pitchFamily="18" charset="0"/>
              <a:defRPr sz="2600" kern="1200">
                <a:solidFill>
                  <a:srgbClr val="438086"/>
                </a:solidFill>
                <a:latin typeface="+mn-lt"/>
                <a:ea typeface="+mn-ea"/>
                <a:cs typeface="+mn-cs"/>
              </a:defRPr>
            </a:lvl2pPr>
            <a:lvl3pPr marL="11430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400" kern="1200">
                <a:solidFill>
                  <a:srgbClr val="53548A"/>
                </a:solidFill>
                <a:latin typeface="+mn-lt"/>
                <a:ea typeface="+mn-ea"/>
                <a:cs typeface="+mn-cs"/>
              </a:defRPr>
            </a:lvl3pPr>
            <a:lvl4pPr marL="16002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200" kern="1200">
                <a:solidFill>
                  <a:srgbClr val="53548A"/>
                </a:solidFill>
                <a:latin typeface="+mn-lt"/>
                <a:ea typeface="+mn-ea"/>
                <a:cs typeface="+mn-cs"/>
              </a:defRPr>
            </a:lvl4pPr>
            <a:lvl5pPr marL="2057400" indent="-228600" algn="l" defTabSz="449263" rtl="0" eaLnBrk="0" fontAlgn="base" hangingPunct="0">
              <a:spcBef>
                <a:spcPts val="300"/>
              </a:spcBef>
              <a:spcAft>
                <a:spcPct val="0"/>
              </a:spcAft>
              <a:buClr>
                <a:srgbClr val="000000"/>
              </a:buClr>
              <a:buSzPct val="100000"/>
              <a:buFont typeface="Times New Roman" panose="02020603050405020304" pitchFamily="18" charset="0"/>
              <a:defRPr sz="2000" kern="1200">
                <a:solidFill>
                  <a:srgbClr val="A04DA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pPr>
            <a:r>
              <a:rPr lang="lv-LV" sz="1000" dirty="0"/>
              <a:t>PLG ir “fiziskā persona, kura ir klienta — juridiskās personas — </a:t>
            </a:r>
            <a:r>
              <a:rPr lang="lv-LV" sz="1000" b="1" u="sng" dirty="0"/>
              <a:t>īpašnieks</a:t>
            </a:r>
            <a:r>
              <a:rPr lang="lv-LV" sz="1000" dirty="0"/>
              <a:t> vai kura </a:t>
            </a:r>
            <a:r>
              <a:rPr lang="lv-LV" sz="1000" b="1" u="sng" dirty="0"/>
              <a:t>kontrolē</a:t>
            </a:r>
            <a:r>
              <a:rPr lang="lv-LV" sz="1000" dirty="0"/>
              <a:t> klientu, vai kuras vārdā, labā, </a:t>
            </a:r>
            <a:r>
              <a:rPr lang="lv-LV" sz="1000" b="1" u="sng" dirty="0"/>
              <a:t>interesēs</a:t>
            </a:r>
            <a:r>
              <a:rPr lang="lv-LV" sz="1000" dirty="0"/>
              <a:t> tiek nodibinātas darījuma attiecības vai tiek veikts gadījuma rakstura darījums, un tā ir vismaz:</a:t>
            </a:r>
          </a:p>
          <a:p>
            <a:pPr marL="0" indent="0" algn="just">
              <a:spcBef>
                <a:spcPts val="0"/>
              </a:spcBef>
            </a:pPr>
            <a:r>
              <a:rPr lang="lv-LV" sz="1000" dirty="0"/>
              <a:t>a) attiecībā uz juridiskajām personām — fiziskā persona, kurai tiešas vai netiešas līdzdalības veidā pieder vairāk nekā 25 procenti no juridiskās personas kapitāla daļām vai balsstiesīgajām akcijām vai kura to tiešā vai netiešā veidā kontrolē,</a:t>
            </a:r>
          </a:p>
          <a:p>
            <a:pPr marL="0" indent="0" algn="just">
              <a:spcBef>
                <a:spcPts val="0"/>
              </a:spcBef>
            </a:pPr>
            <a:r>
              <a:rPr lang="lv-LV" sz="1000" dirty="0"/>
              <a:t>b) attiecībā uz juridiskiem veidojumiem — fiziskā persona, kurai pieder vai kuras interesēs ir izveidots vai darbojas juridisks veidojums vai kura tiešā vai netiešā veidā īsteno kontroli pār to, tostarp kura ir šāda veidojuma dibinātājs, pilnvarnieks vai pārraudzītājs (pārvaldnieks).” </a:t>
            </a:r>
            <a:r>
              <a:rPr lang="lv-LV" sz="1000" i="1" dirty="0"/>
              <a:t>NILLTFNL 1.panta 5.punkts</a:t>
            </a:r>
          </a:p>
          <a:p>
            <a:pPr algn="just"/>
            <a:endParaRPr lang="lv-LV" sz="1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Diagram 3"/>
          <p:cNvGraphicFramePr/>
          <p:nvPr>
            <p:extLst>
              <p:ext uri="{D42A27DB-BD31-4B8C-83A1-F6EECF244321}">
                <p14:modId xmlns:p14="http://schemas.microsoft.com/office/powerpoint/2010/main" val="334966161"/>
              </p:ext>
            </p:extLst>
          </p:nvPr>
        </p:nvGraphicFramePr>
        <p:xfrm>
          <a:off x="1715852" y="3053184"/>
          <a:ext cx="5496272"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45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stretch>
            <a:fillRect/>
          </a:stretch>
        </p:blipFill>
        <p:spPr>
          <a:xfrm>
            <a:off x="445577" y="764704"/>
            <a:ext cx="8374895" cy="5700734"/>
          </a:xfrm>
          <a:prstGeom prst="rect">
            <a:avLst/>
          </a:prstGeom>
        </p:spPr>
      </p:pic>
      <p:sp>
        <p:nvSpPr>
          <p:cNvPr id="4" name="Slide Number Placeholder 3"/>
          <p:cNvSpPr>
            <a:spLocks noGrp="1"/>
          </p:cNvSpPr>
          <p:nvPr>
            <p:ph type="sldNum" idx="11"/>
          </p:nvPr>
        </p:nvSpPr>
        <p:spPr/>
        <p:txBody>
          <a:bodyPr/>
          <a:lstStyle/>
          <a:p>
            <a:pPr>
              <a:defRPr/>
            </a:pPr>
            <a:fld id="{7A3D5F2E-1F92-48D1-8FD0-F6B4A5EC4390}" type="slidenum">
              <a:rPr lang="lv-LV" altLang="lv-LV" smtClean="0"/>
              <a:pPr>
                <a:defRPr/>
              </a:pPr>
              <a:t>3</a:t>
            </a:fld>
            <a:endParaRPr lang="lv-LV" altLang="lv-LV"/>
          </a:p>
        </p:txBody>
      </p:sp>
    </p:spTree>
    <p:extLst>
      <p:ext uri="{BB962C8B-B14F-4D97-AF65-F5344CB8AC3E}">
        <p14:creationId xmlns:p14="http://schemas.microsoft.com/office/powerpoint/2010/main" val="30062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395536" y="1772816"/>
            <a:ext cx="8458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Georgia" panose="02040502050405020303" pitchFamily="18" charset="0"/>
                <a:ea typeface="Lucida Sans Unicode" panose="020B0602030504020204" pitchFamily="34" charset="0"/>
                <a:cs typeface="Lucida Sans Unicode" panose="020B0602030504020204" pitchFamily="34" charset="0"/>
              </a:defRPr>
            </a:lvl1pPr>
            <a:lvl2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438086"/>
                </a:solidFill>
                <a:latin typeface="Georgia" panose="02040502050405020303" pitchFamily="18" charset="0"/>
                <a:ea typeface="Lucida Sans Unicode" panose="020B0602030504020204" pitchFamily="34" charset="0"/>
                <a:cs typeface="Lucida Sans Unicode" panose="020B0602030504020204" pitchFamily="34" charset="0"/>
              </a:defRPr>
            </a:lvl2pPr>
            <a:lvl3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3pPr>
            <a:lvl4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53548A"/>
                </a:solidFill>
                <a:latin typeface="Georgia" panose="02040502050405020303" pitchFamily="18" charset="0"/>
                <a:ea typeface="Lucida Sans Unicode" panose="020B0602030504020204" pitchFamily="34" charset="0"/>
                <a:cs typeface="Lucida Sans Unicode" panose="020B0602030504020204" pitchFamily="34" charset="0"/>
              </a:defRPr>
            </a:lvl4pPr>
            <a:lvl5pPr>
              <a:spcBef>
                <a:spcPts val="3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3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A04DA3"/>
                </a:solidFill>
                <a:latin typeface="Georgia" panose="02040502050405020303"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lv-LV" altLang="lv-LV" sz="4400" dirty="0">
                <a:solidFill>
                  <a:srgbClr val="FFFFFF"/>
                </a:solidFill>
                <a:latin typeface="Tahoma" panose="020B0604030504040204" pitchFamily="34" charset="0"/>
                <a:ea typeface="Tahoma" panose="020B0604030504040204" pitchFamily="34" charset="0"/>
                <a:cs typeface="Tahoma" panose="020B0604030504040204" pitchFamily="34" charset="0"/>
              </a:rPr>
              <a:t>Paldies par uzmanību</a:t>
            </a:r>
            <a:r>
              <a:rPr lang="en-US" altLang="lv-LV" sz="4400" dirty="0">
                <a:solidFill>
                  <a:srgbClr val="FFFFFF"/>
                </a:solidFill>
                <a:latin typeface="Tahoma" panose="020B0604030504040204" pitchFamily="34" charset="0"/>
                <a:ea typeface="Tahoma" panose="020B0604030504040204" pitchFamily="34" charset="0"/>
                <a:cs typeface="Tahoma" panose="020B0604030504040204" pitchFamily="34" charset="0"/>
              </a:rPr>
              <a:t>!</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2280" y="260648"/>
            <a:ext cx="1646410" cy="1655465"/>
          </a:xfrm>
          <a:prstGeom prst="rect">
            <a:avLst/>
          </a:prstGeom>
        </p:spPr>
      </p:pic>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Lucida Sans Unicode"/>
        <a:cs typeface="Lucida Sans Unicode"/>
      </a:majorFont>
      <a:minorFont>
        <a:latin typeface="Georgia"/>
        <a:ea typeface="Lucida Sans Unicod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ea typeface="Lucida Sans Unicode" panose="020B0602030504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ea typeface="Lucida Sans Unicode" panose="020B0602030504020204" pitchFamily="34"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1_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Office Theme">
      <a:majorFont>
        <a:latin typeface="Trebuchet MS"/>
        <a:ea typeface="Lucida Sans Unicode"/>
        <a:cs typeface="Lucida Sans Unicode"/>
      </a:majorFont>
      <a:minorFont>
        <a:latin typeface="Georgia"/>
        <a:ea typeface="Lucida Sans Unicod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ea typeface="Lucida Sans Unicode" panose="020B0602030504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ea typeface="Lucida Sans Unicode" panose="020B0602030504020204" pitchFamily="34" charset="0"/>
            <a:cs typeface="Lucida Sans Unicode" panose="020B0602030504020204" pitchFamily="34" charset="0"/>
          </a:defRPr>
        </a:defPPr>
      </a:lstStyle>
    </a:lnDef>
  </a:objectDefaults>
  <a:extraClrSchemeLst>
    <a:extraClrScheme>
      <a:clrScheme name="1_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15175</TotalTime>
  <Words>215</Words>
  <Application>Microsoft Office PowerPoint</Application>
  <PresentationFormat>Slaidrāde ekrānā (4:3)</PresentationFormat>
  <Paragraphs>17</Paragraphs>
  <Slides>4</Slides>
  <Notes>2</Notes>
  <HiddenSlides>0</HiddenSlides>
  <MMClips>0</MMClips>
  <ScaleCrop>false</ScaleCrop>
  <HeadingPairs>
    <vt:vector size="6" baseType="variant">
      <vt:variant>
        <vt:lpstr>Lietotie fonti</vt:lpstr>
      </vt:variant>
      <vt:variant>
        <vt:i4>6</vt:i4>
      </vt:variant>
      <vt:variant>
        <vt:lpstr>Dizains</vt:lpstr>
      </vt:variant>
      <vt:variant>
        <vt:i4>2</vt:i4>
      </vt:variant>
      <vt:variant>
        <vt:lpstr>Slaidu virsraksti</vt:lpstr>
      </vt:variant>
      <vt:variant>
        <vt:i4>4</vt:i4>
      </vt:variant>
    </vt:vector>
  </HeadingPairs>
  <TitlesOfParts>
    <vt:vector size="12" baseType="lpstr">
      <vt:lpstr>Arial</vt:lpstr>
      <vt:lpstr>Calibri</vt:lpstr>
      <vt:lpstr>Georgia</vt:lpstr>
      <vt:lpstr>Tahoma</vt:lpstr>
      <vt:lpstr>Times New Roman</vt:lpstr>
      <vt:lpstr>Trebuchet MS</vt:lpstr>
      <vt:lpstr>Office Theme</vt:lpstr>
      <vt:lpstr>1_Office Theme</vt:lpstr>
      <vt:lpstr>PowerPoint prezentācija</vt:lpstr>
      <vt:lpstr>PLG noteikšanas kritēriji un pārbaudes gaita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Latvian FIU-</dc:title>
  <dc:creator>user</dc:creator>
  <cp:lastModifiedBy>Aleksandra Kļava</cp:lastModifiedBy>
  <cp:revision>419</cp:revision>
  <cp:lastPrinted>2018-12-10T06:39:56Z</cp:lastPrinted>
  <dcterms:created xsi:type="dcterms:W3CDTF">2013-02-17T17:52:12Z</dcterms:created>
  <dcterms:modified xsi:type="dcterms:W3CDTF">2022-02-08T13:24:25Z</dcterms:modified>
</cp:coreProperties>
</file>